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3"/>
  </p:notesMasterIdLst>
  <p:sldIdLst>
    <p:sldId id="299" r:id="rId2"/>
    <p:sldId id="257" r:id="rId3"/>
    <p:sldId id="2147481049" r:id="rId4"/>
    <p:sldId id="2147481051" r:id="rId5"/>
    <p:sldId id="2147481050" r:id="rId6"/>
    <p:sldId id="300" r:id="rId7"/>
    <p:sldId id="399" r:id="rId8"/>
    <p:sldId id="401" r:id="rId9"/>
    <p:sldId id="400" r:id="rId10"/>
    <p:sldId id="402" r:id="rId11"/>
    <p:sldId id="2147482362" r:id="rId12"/>
    <p:sldId id="392" r:id="rId13"/>
    <p:sldId id="393" r:id="rId14"/>
    <p:sldId id="404" r:id="rId15"/>
    <p:sldId id="405" r:id="rId16"/>
    <p:sldId id="394" r:id="rId17"/>
    <p:sldId id="398" r:id="rId18"/>
    <p:sldId id="406" r:id="rId19"/>
    <p:sldId id="403" r:id="rId20"/>
    <p:sldId id="396" r:id="rId21"/>
    <p:sldId id="2147482361" r:id="rId22"/>
  </p:sldIdLst>
  <p:sldSz cx="12192000" cy="6858000"/>
  <p:notesSz cx="6858000" cy="9144000"/>
  <p:custShowLst>
    <p:custShow name="Custom Show 1" id="0">
      <p:sldLst>
        <p:sld r:id="rId2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0B2EAD-FD67-4D51-8153-0D43ED20DBFB}" v="11" dt="2025-11-15T16:15:19.139"/>
    <p1510:client id="{DBF44521-B342-47AF-A5CC-42C844B7EC94}" v="3" dt="2025-11-15T17:37:39.8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5884" autoAdjust="0"/>
  </p:normalViewPr>
  <p:slideViewPr>
    <p:cSldViewPr snapToGrid="0">
      <p:cViewPr>
        <p:scale>
          <a:sx n="70" d="100"/>
          <a:sy n="70" d="100"/>
        </p:scale>
        <p:origin x="1313" y="5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BB1FBCEE-720A-4BC8-B896-5F1AD7000908}"/>
    <pc:docChg chg="undo custSel addSld delSld modSld sldOrd">
      <pc:chgData name="Kristyna Ferris" userId="86aeac9f-971e-413b-9f78-ace434bd0a60" providerId="ADAL" clId="{BB1FBCEE-720A-4BC8-B896-5F1AD7000908}" dt="2025-11-15T21:21:23.044" v="556" actId="2696"/>
      <pc:docMkLst>
        <pc:docMk/>
      </pc:docMkLst>
      <pc:sldChg chg="modSp del mod">
        <pc:chgData name="Kristyna Ferris" userId="86aeac9f-971e-413b-9f78-ace434bd0a60" providerId="ADAL" clId="{BB1FBCEE-720A-4BC8-B896-5F1AD7000908}" dt="2025-11-15T16:09:41.465" v="8" actId="2696"/>
        <pc:sldMkLst>
          <pc:docMk/>
          <pc:sldMk cId="949436070" sldId="257"/>
        </pc:sldMkLst>
        <pc:spChg chg="mod">
          <ac:chgData name="Kristyna Ferris" userId="86aeac9f-971e-413b-9f78-ace434bd0a60" providerId="ADAL" clId="{BB1FBCEE-720A-4BC8-B896-5F1AD7000908}" dt="2025-11-15T16:09:14.477" v="3" actId="27636"/>
          <ac:spMkLst>
            <pc:docMk/>
            <pc:sldMk cId="949436070" sldId="257"/>
            <ac:spMk id="3" creationId="{76626FB5-B0F0-A0DD-57F2-76101BA66E65}"/>
          </ac:spMkLst>
        </pc:spChg>
      </pc:sldChg>
      <pc:sldChg chg="add">
        <pc:chgData name="Kristyna Ferris" userId="86aeac9f-971e-413b-9f78-ace434bd0a60" providerId="ADAL" clId="{BB1FBCEE-720A-4BC8-B896-5F1AD7000908}" dt="2025-11-15T17:36:43.313" v="536"/>
        <pc:sldMkLst>
          <pc:docMk/>
          <pc:sldMk cId="1003155581" sldId="257"/>
        </pc:sldMkLst>
      </pc:sldChg>
      <pc:sldChg chg="modSp add del mod ord setBg">
        <pc:chgData name="Kristyna Ferris" userId="86aeac9f-971e-413b-9f78-ace434bd0a60" providerId="ADAL" clId="{BB1FBCEE-720A-4BC8-B896-5F1AD7000908}" dt="2025-11-15T21:21:23.044" v="556" actId="2696"/>
        <pc:sldMkLst>
          <pc:docMk/>
          <pc:sldMk cId="3008247371" sldId="262"/>
        </pc:sldMkLst>
        <pc:spChg chg="mod">
          <ac:chgData name="Kristyna Ferris" userId="86aeac9f-971e-413b-9f78-ace434bd0a60" providerId="ADAL" clId="{BB1FBCEE-720A-4BC8-B896-5F1AD7000908}" dt="2025-11-15T17:37:39.861" v="541" actId="27636"/>
          <ac:spMkLst>
            <pc:docMk/>
            <pc:sldMk cId="3008247371" sldId="262"/>
            <ac:spMk id="2" creationId="{B332BAB8-B459-D356-1263-2E65A3939850}"/>
          </ac:spMkLst>
        </pc:spChg>
      </pc:sldChg>
      <pc:sldChg chg="del">
        <pc:chgData name="Kristyna Ferris" userId="86aeac9f-971e-413b-9f78-ace434bd0a60" providerId="ADAL" clId="{BB1FBCEE-720A-4BC8-B896-5F1AD7000908}" dt="2025-11-15T16:15:18.245" v="119" actId="47"/>
        <pc:sldMkLst>
          <pc:docMk/>
          <pc:sldMk cId="1345791448" sldId="263"/>
        </pc:sldMkLst>
      </pc:sldChg>
      <pc:sldChg chg="addSp delSp modSp mod modAnim">
        <pc:chgData name="Kristyna Ferris" userId="86aeac9f-971e-413b-9f78-ace434bd0a60" providerId="ADAL" clId="{BB1FBCEE-720A-4BC8-B896-5F1AD7000908}" dt="2025-11-15T16:09:55.032" v="10"/>
        <pc:sldMkLst>
          <pc:docMk/>
          <pc:sldMk cId="654139468" sldId="299"/>
        </pc:sldMkLst>
        <pc:spChg chg="mod">
          <ac:chgData name="Kristyna Ferris" userId="86aeac9f-971e-413b-9f78-ace434bd0a60" providerId="ADAL" clId="{BB1FBCEE-720A-4BC8-B896-5F1AD7000908}" dt="2025-11-15T16:09:27.454" v="7" actId="2711"/>
          <ac:spMkLst>
            <pc:docMk/>
            <pc:sldMk cId="654139468" sldId="299"/>
            <ac:spMk id="2" creationId="{A4322E92-41AE-89A9-2018-F418DEE61614}"/>
          </ac:spMkLst>
        </pc:spChg>
        <pc:spChg chg="add mod">
          <ac:chgData name="Kristyna Ferris" userId="86aeac9f-971e-413b-9f78-ace434bd0a60" providerId="ADAL" clId="{BB1FBCEE-720A-4BC8-B896-5F1AD7000908}" dt="2025-11-15T16:08:41.032" v="2"/>
          <ac:spMkLst>
            <pc:docMk/>
            <pc:sldMk cId="654139468" sldId="299"/>
            <ac:spMk id="6" creationId="{668CD641-6630-0D09-C170-B8CCEE3F7EEA}"/>
          </ac:spMkLst>
        </pc:spChg>
        <pc:picChg chg="add mod">
          <ac:chgData name="Kristyna Ferris" userId="86aeac9f-971e-413b-9f78-ace434bd0a60" providerId="ADAL" clId="{BB1FBCEE-720A-4BC8-B896-5F1AD7000908}" dt="2025-11-15T16:08:35.349" v="1"/>
          <ac:picMkLst>
            <pc:docMk/>
            <pc:sldMk cId="654139468" sldId="299"/>
            <ac:picMk id="5" creationId="{CA17D96A-CD00-52C5-672F-6C7B029FA3CE}"/>
          </ac:picMkLst>
        </pc:picChg>
        <pc:picChg chg="add">
          <ac:chgData name="Kristyna Ferris" userId="86aeac9f-971e-413b-9f78-ace434bd0a60" providerId="ADAL" clId="{BB1FBCEE-720A-4BC8-B896-5F1AD7000908}" dt="2025-11-15T16:09:49.667" v="9"/>
          <ac:picMkLst>
            <pc:docMk/>
            <pc:sldMk cId="654139468" sldId="299"/>
            <ac:picMk id="7" creationId="{00264B14-B4DF-316E-05BB-25B84C40123E}"/>
          </ac:picMkLst>
        </pc:picChg>
        <pc:picChg chg="add">
          <ac:chgData name="Kristyna Ferris" userId="86aeac9f-971e-413b-9f78-ace434bd0a60" providerId="ADAL" clId="{BB1FBCEE-720A-4BC8-B896-5F1AD7000908}" dt="2025-11-15T16:09:55.032" v="10"/>
          <ac:picMkLst>
            <pc:docMk/>
            <pc:sldMk cId="654139468" sldId="299"/>
            <ac:picMk id="8" creationId="{5E09D9C2-8ABB-9FA8-1963-9C3CE943D2CF}"/>
          </ac:picMkLst>
        </pc:picChg>
        <pc:picChg chg="del">
          <ac:chgData name="Kristyna Ferris" userId="86aeac9f-971e-413b-9f78-ace434bd0a60" providerId="ADAL" clId="{BB1FBCEE-720A-4BC8-B896-5F1AD7000908}" dt="2025-11-15T16:08:34.909" v="0" actId="478"/>
          <ac:picMkLst>
            <pc:docMk/>
            <pc:sldMk cId="654139468" sldId="299"/>
            <ac:picMk id="22" creationId="{E64EA128-BDE4-96CE-A737-4230B578E305}"/>
          </ac:picMkLst>
        </pc:picChg>
      </pc:sldChg>
      <pc:sldChg chg="add ord">
        <pc:chgData name="Kristyna Ferris" userId="86aeac9f-971e-413b-9f78-ace434bd0a60" providerId="ADAL" clId="{BB1FBCEE-720A-4BC8-B896-5F1AD7000908}" dt="2025-11-15T16:10:00.851" v="13"/>
        <pc:sldMkLst>
          <pc:docMk/>
          <pc:sldMk cId="1187558783" sldId="300"/>
        </pc:sldMkLst>
      </pc:sldChg>
      <pc:sldChg chg="modSp mod">
        <pc:chgData name="Kristyna Ferris" userId="86aeac9f-971e-413b-9f78-ace434bd0a60" providerId="ADAL" clId="{BB1FBCEE-720A-4BC8-B896-5F1AD7000908}" dt="2025-11-15T21:20:05.200" v="551" actId="14100"/>
        <pc:sldMkLst>
          <pc:docMk/>
          <pc:sldMk cId="981308394" sldId="392"/>
        </pc:sldMkLst>
        <pc:spChg chg="mod">
          <ac:chgData name="Kristyna Ferris" userId="86aeac9f-971e-413b-9f78-ace434bd0a60" providerId="ADAL" clId="{BB1FBCEE-720A-4BC8-B896-5F1AD7000908}" dt="2025-11-15T16:10:54.233" v="18" actId="404"/>
          <ac:spMkLst>
            <pc:docMk/>
            <pc:sldMk cId="981308394" sldId="392"/>
            <ac:spMk id="2" creationId="{4A296853-745F-8769-9D67-9E669EE8B280}"/>
          </ac:spMkLst>
        </pc:spChg>
        <pc:spChg chg="mod">
          <ac:chgData name="Kristyna Ferris" userId="86aeac9f-971e-413b-9f78-ace434bd0a60" providerId="ADAL" clId="{BB1FBCEE-720A-4BC8-B896-5F1AD7000908}" dt="2025-11-15T21:20:05.200" v="551" actId="14100"/>
          <ac:spMkLst>
            <pc:docMk/>
            <pc:sldMk cId="981308394" sldId="392"/>
            <ac:spMk id="4" creationId="{4AAE94C9-1C38-4DFB-7952-F840B456B1BD}"/>
          </ac:spMkLst>
        </pc:spChg>
      </pc:sldChg>
      <pc:sldChg chg="modSp mod">
        <pc:chgData name="Kristyna Ferris" userId="86aeac9f-971e-413b-9f78-ace434bd0a60" providerId="ADAL" clId="{BB1FBCEE-720A-4BC8-B896-5F1AD7000908}" dt="2025-11-15T21:20:12.084" v="552" actId="14100"/>
        <pc:sldMkLst>
          <pc:docMk/>
          <pc:sldMk cId="2414226407" sldId="393"/>
        </pc:sldMkLst>
        <pc:spChg chg="mod">
          <ac:chgData name="Kristyna Ferris" userId="86aeac9f-971e-413b-9f78-ace434bd0a60" providerId="ADAL" clId="{BB1FBCEE-720A-4BC8-B896-5F1AD7000908}" dt="2025-11-15T17:51:34.749" v="545" actId="404"/>
          <ac:spMkLst>
            <pc:docMk/>
            <pc:sldMk cId="2414226407" sldId="393"/>
            <ac:spMk id="2" creationId="{1A1CFFE4-0916-F328-BDCF-AF8584F0BB07}"/>
          </ac:spMkLst>
        </pc:spChg>
        <pc:spChg chg="mod">
          <ac:chgData name="Kristyna Ferris" userId="86aeac9f-971e-413b-9f78-ace434bd0a60" providerId="ADAL" clId="{BB1FBCEE-720A-4BC8-B896-5F1AD7000908}" dt="2025-11-15T16:12:04.036" v="70" actId="20577"/>
          <ac:spMkLst>
            <pc:docMk/>
            <pc:sldMk cId="2414226407" sldId="393"/>
            <ac:spMk id="6" creationId="{E9FB7528-7ECD-58A1-F4AC-1D3C0097815C}"/>
          </ac:spMkLst>
        </pc:spChg>
        <pc:picChg chg="mod">
          <ac:chgData name="Kristyna Ferris" userId="86aeac9f-971e-413b-9f78-ace434bd0a60" providerId="ADAL" clId="{BB1FBCEE-720A-4BC8-B896-5F1AD7000908}" dt="2025-11-15T21:20:12.084" v="552" actId="14100"/>
          <ac:picMkLst>
            <pc:docMk/>
            <pc:sldMk cId="2414226407" sldId="393"/>
            <ac:picMk id="3" creationId="{1676FA65-D4C6-D94A-5BD5-7273B148A725}"/>
          </ac:picMkLst>
        </pc:picChg>
      </pc:sldChg>
      <pc:sldChg chg="modSp mod">
        <pc:chgData name="Kristyna Ferris" userId="86aeac9f-971e-413b-9f78-ace434bd0a60" providerId="ADAL" clId="{BB1FBCEE-720A-4BC8-B896-5F1AD7000908}" dt="2025-11-15T16:32:11.501" v="281" actId="113"/>
        <pc:sldMkLst>
          <pc:docMk/>
          <pc:sldMk cId="2849609488" sldId="394"/>
        </pc:sldMkLst>
        <pc:spChg chg="mod">
          <ac:chgData name="Kristyna Ferris" userId="86aeac9f-971e-413b-9f78-ace434bd0a60" providerId="ADAL" clId="{BB1FBCEE-720A-4BC8-B896-5F1AD7000908}" dt="2025-11-15T16:28:18.385" v="161" actId="404"/>
          <ac:spMkLst>
            <pc:docMk/>
            <pc:sldMk cId="2849609488" sldId="394"/>
            <ac:spMk id="2" creationId="{AA1EAED5-D985-FD2D-7340-8FE42CC53588}"/>
          </ac:spMkLst>
        </pc:spChg>
        <pc:spChg chg="mod">
          <ac:chgData name="Kristyna Ferris" userId="86aeac9f-971e-413b-9f78-ace434bd0a60" providerId="ADAL" clId="{BB1FBCEE-720A-4BC8-B896-5F1AD7000908}" dt="2025-11-15T16:29:37.121" v="205" actId="20577"/>
          <ac:spMkLst>
            <pc:docMk/>
            <pc:sldMk cId="2849609488" sldId="394"/>
            <ac:spMk id="7" creationId="{77E91A19-62AC-0923-8772-6E16AA6C6F0B}"/>
          </ac:spMkLst>
        </pc:spChg>
        <pc:graphicFrameChg chg="mod modGraphic">
          <ac:chgData name="Kristyna Ferris" userId="86aeac9f-971e-413b-9f78-ace434bd0a60" providerId="ADAL" clId="{BB1FBCEE-720A-4BC8-B896-5F1AD7000908}" dt="2025-11-15T16:32:11.501" v="281" actId="113"/>
          <ac:graphicFrameMkLst>
            <pc:docMk/>
            <pc:sldMk cId="2849609488" sldId="394"/>
            <ac:graphicFrameMk id="4" creationId="{DE0C9427-6DC9-6DD7-62CB-80B5F644E659}"/>
          </ac:graphicFrameMkLst>
        </pc:graphicFrameChg>
        <pc:picChg chg="mod">
          <ac:chgData name="Kristyna Ferris" userId="86aeac9f-971e-413b-9f78-ace434bd0a60" providerId="ADAL" clId="{BB1FBCEE-720A-4BC8-B896-5F1AD7000908}" dt="2025-11-15T16:31:42.517" v="278" actId="1035"/>
          <ac:picMkLst>
            <pc:docMk/>
            <pc:sldMk cId="2849609488" sldId="394"/>
            <ac:picMk id="6" creationId="{0F89F95A-86EE-E01F-8447-26C37F9E45C1}"/>
          </ac:picMkLst>
        </pc:picChg>
        <pc:picChg chg="mod">
          <ac:chgData name="Kristyna Ferris" userId="86aeac9f-971e-413b-9f78-ace434bd0a60" providerId="ADAL" clId="{BB1FBCEE-720A-4BC8-B896-5F1AD7000908}" dt="2025-11-15T16:31:42.517" v="278" actId="1035"/>
          <ac:picMkLst>
            <pc:docMk/>
            <pc:sldMk cId="2849609488" sldId="394"/>
            <ac:picMk id="8" creationId="{3E23C250-AEF1-28FF-4E6A-FFC95231DE09}"/>
          </ac:picMkLst>
        </pc:picChg>
        <pc:picChg chg="mod">
          <ac:chgData name="Kristyna Ferris" userId="86aeac9f-971e-413b-9f78-ace434bd0a60" providerId="ADAL" clId="{BB1FBCEE-720A-4BC8-B896-5F1AD7000908}" dt="2025-11-15T16:31:42.517" v="278" actId="1035"/>
          <ac:picMkLst>
            <pc:docMk/>
            <pc:sldMk cId="2849609488" sldId="394"/>
            <ac:picMk id="9" creationId="{8CE05C78-55BC-87A7-4D60-43CD3AD7A0FC}"/>
          </ac:picMkLst>
        </pc:picChg>
        <pc:picChg chg="mod">
          <ac:chgData name="Kristyna Ferris" userId="86aeac9f-971e-413b-9f78-ace434bd0a60" providerId="ADAL" clId="{BB1FBCEE-720A-4BC8-B896-5F1AD7000908}" dt="2025-11-15T16:31:42.517" v="278" actId="1035"/>
          <ac:picMkLst>
            <pc:docMk/>
            <pc:sldMk cId="2849609488" sldId="394"/>
            <ac:picMk id="10" creationId="{0748A839-BB08-5987-61C4-EF2F25E567A6}"/>
          </ac:picMkLst>
        </pc:picChg>
        <pc:picChg chg="mod">
          <ac:chgData name="Kristyna Ferris" userId="86aeac9f-971e-413b-9f78-ace434bd0a60" providerId="ADAL" clId="{BB1FBCEE-720A-4BC8-B896-5F1AD7000908}" dt="2025-11-15T16:30:48.289" v="249" actId="1036"/>
          <ac:picMkLst>
            <pc:docMk/>
            <pc:sldMk cId="2849609488" sldId="394"/>
            <ac:picMk id="11" creationId="{9DFC08BA-0B71-5464-F674-339E9EFAEC56}"/>
          </ac:picMkLst>
        </pc:picChg>
        <pc:picChg chg="mod">
          <ac:chgData name="Kristyna Ferris" userId="86aeac9f-971e-413b-9f78-ace434bd0a60" providerId="ADAL" clId="{BB1FBCEE-720A-4BC8-B896-5F1AD7000908}" dt="2025-11-15T16:31:42.517" v="278" actId="1035"/>
          <ac:picMkLst>
            <pc:docMk/>
            <pc:sldMk cId="2849609488" sldId="394"/>
            <ac:picMk id="12" creationId="{3847CC43-6F7C-7B79-59F8-C40A2BB946CF}"/>
          </ac:picMkLst>
        </pc:picChg>
        <pc:picChg chg="mod">
          <ac:chgData name="Kristyna Ferris" userId="86aeac9f-971e-413b-9f78-ace434bd0a60" providerId="ADAL" clId="{BB1FBCEE-720A-4BC8-B896-5F1AD7000908}" dt="2025-11-15T16:30:48.289" v="249" actId="1036"/>
          <ac:picMkLst>
            <pc:docMk/>
            <pc:sldMk cId="2849609488" sldId="394"/>
            <ac:picMk id="13" creationId="{6C07E711-A6E4-CB4B-EF8B-863C7A85AAE0}"/>
          </ac:picMkLst>
        </pc:picChg>
        <pc:picChg chg="mod">
          <ac:chgData name="Kristyna Ferris" userId="86aeac9f-971e-413b-9f78-ace434bd0a60" providerId="ADAL" clId="{BB1FBCEE-720A-4BC8-B896-5F1AD7000908}" dt="2025-11-15T16:31:42.517" v="278" actId="1035"/>
          <ac:picMkLst>
            <pc:docMk/>
            <pc:sldMk cId="2849609488" sldId="394"/>
            <ac:picMk id="14" creationId="{344FD629-48F6-C31D-548A-B5F6A5CFFB6B}"/>
          </ac:picMkLst>
        </pc:picChg>
        <pc:picChg chg="mod">
          <ac:chgData name="Kristyna Ferris" userId="86aeac9f-971e-413b-9f78-ace434bd0a60" providerId="ADAL" clId="{BB1FBCEE-720A-4BC8-B896-5F1AD7000908}" dt="2025-11-15T16:31:42.517" v="278" actId="1035"/>
          <ac:picMkLst>
            <pc:docMk/>
            <pc:sldMk cId="2849609488" sldId="394"/>
            <ac:picMk id="15" creationId="{14A029F9-3D20-3932-5A74-EC1FA64F2A40}"/>
          </ac:picMkLst>
        </pc:picChg>
        <pc:picChg chg="mod">
          <ac:chgData name="Kristyna Ferris" userId="86aeac9f-971e-413b-9f78-ace434bd0a60" providerId="ADAL" clId="{BB1FBCEE-720A-4BC8-B896-5F1AD7000908}" dt="2025-11-15T16:31:42.517" v="278" actId="1035"/>
          <ac:picMkLst>
            <pc:docMk/>
            <pc:sldMk cId="2849609488" sldId="394"/>
            <ac:picMk id="16" creationId="{DE4EFB9C-C253-5966-D188-9F2C54BC5E9B}"/>
          </ac:picMkLst>
        </pc:picChg>
        <pc:picChg chg="mod">
          <ac:chgData name="Kristyna Ferris" userId="86aeac9f-971e-413b-9f78-ace434bd0a60" providerId="ADAL" clId="{BB1FBCEE-720A-4BC8-B896-5F1AD7000908}" dt="2025-11-15T16:31:42.517" v="278" actId="1035"/>
          <ac:picMkLst>
            <pc:docMk/>
            <pc:sldMk cId="2849609488" sldId="394"/>
            <ac:picMk id="17" creationId="{3199D2B1-6C68-65C6-E911-822B810A73C8}"/>
          </ac:picMkLst>
        </pc:picChg>
        <pc:picChg chg="mod">
          <ac:chgData name="Kristyna Ferris" userId="86aeac9f-971e-413b-9f78-ace434bd0a60" providerId="ADAL" clId="{BB1FBCEE-720A-4BC8-B896-5F1AD7000908}" dt="2025-11-15T16:31:42.517" v="278" actId="1035"/>
          <ac:picMkLst>
            <pc:docMk/>
            <pc:sldMk cId="2849609488" sldId="394"/>
            <ac:picMk id="18" creationId="{17F4C889-E1FE-A204-9AA5-A611FE6284BA}"/>
          </ac:picMkLst>
        </pc:picChg>
      </pc:sldChg>
      <pc:sldChg chg="modSp mod">
        <pc:chgData name="Kristyna Ferris" userId="86aeac9f-971e-413b-9f78-ace434bd0a60" providerId="ADAL" clId="{BB1FBCEE-720A-4BC8-B896-5F1AD7000908}" dt="2025-11-15T16:38:33.422" v="535" actId="6549"/>
        <pc:sldMkLst>
          <pc:docMk/>
          <pc:sldMk cId="687194996" sldId="396"/>
        </pc:sldMkLst>
        <pc:spChg chg="mod">
          <ac:chgData name="Kristyna Ferris" userId="86aeac9f-971e-413b-9f78-ace434bd0a60" providerId="ADAL" clId="{BB1FBCEE-720A-4BC8-B896-5F1AD7000908}" dt="2025-11-15T16:37:39.067" v="376" actId="20577"/>
          <ac:spMkLst>
            <pc:docMk/>
            <pc:sldMk cId="687194996" sldId="396"/>
            <ac:spMk id="2" creationId="{A7BCFB63-E9CE-34C3-6666-A744C1DC0ADD}"/>
          </ac:spMkLst>
        </pc:spChg>
        <pc:spChg chg="mod">
          <ac:chgData name="Kristyna Ferris" userId="86aeac9f-971e-413b-9f78-ace434bd0a60" providerId="ADAL" clId="{BB1FBCEE-720A-4BC8-B896-5F1AD7000908}" dt="2025-11-15T16:38:33.422" v="535" actId="6549"/>
          <ac:spMkLst>
            <pc:docMk/>
            <pc:sldMk cId="687194996" sldId="396"/>
            <ac:spMk id="3" creationId="{2E4554ED-CCEB-6E90-5765-F2C839C00D6F}"/>
          </ac:spMkLst>
        </pc:spChg>
      </pc:sldChg>
      <pc:sldChg chg="modSp mod">
        <pc:chgData name="Kristyna Ferris" userId="86aeac9f-971e-413b-9f78-ace434bd0a60" providerId="ADAL" clId="{BB1FBCEE-720A-4BC8-B896-5F1AD7000908}" dt="2025-11-15T17:52:14.831" v="548" actId="20577"/>
        <pc:sldMkLst>
          <pc:docMk/>
          <pc:sldMk cId="2427286874" sldId="398"/>
        </pc:sldMkLst>
        <pc:spChg chg="mod">
          <ac:chgData name="Kristyna Ferris" userId="86aeac9f-971e-413b-9f78-ace434bd0a60" providerId="ADAL" clId="{BB1FBCEE-720A-4BC8-B896-5F1AD7000908}" dt="2025-11-15T17:52:14.831" v="548" actId="20577"/>
          <ac:spMkLst>
            <pc:docMk/>
            <pc:sldMk cId="2427286874" sldId="398"/>
            <ac:spMk id="2" creationId="{8874C085-AC61-2835-17F4-27E9A41BCCDC}"/>
          </ac:spMkLst>
        </pc:spChg>
        <pc:spChg chg="mod">
          <ac:chgData name="Kristyna Ferris" userId="86aeac9f-971e-413b-9f78-ace434bd0a60" providerId="ADAL" clId="{BB1FBCEE-720A-4BC8-B896-5F1AD7000908}" dt="2025-11-15T16:35:24.512" v="337" actId="1076"/>
          <ac:spMkLst>
            <pc:docMk/>
            <pc:sldMk cId="2427286874" sldId="398"/>
            <ac:spMk id="3" creationId="{FDBD613A-A3C7-5A2B-8910-B9AA52E97AA5}"/>
          </ac:spMkLst>
        </pc:spChg>
        <pc:picChg chg="mod">
          <ac:chgData name="Kristyna Ferris" userId="86aeac9f-971e-413b-9f78-ace434bd0a60" providerId="ADAL" clId="{BB1FBCEE-720A-4BC8-B896-5F1AD7000908}" dt="2025-11-15T16:33:09.407" v="289" actId="14100"/>
          <ac:picMkLst>
            <pc:docMk/>
            <pc:sldMk cId="2427286874" sldId="398"/>
            <ac:picMk id="7" creationId="{C9865DA9-458B-6E3E-BC75-A2D42ED2F599}"/>
          </ac:picMkLst>
        </pc:picChg>
      </pc:sldChg>
      <pc:sldChg chg="modSp mod">
        <pc:chgData name="Kristyna Ferris" userId="86aeac9f-971e-413b-9f78-ace434bd0a60" providerId="ADAL" clId="{BB1FBCEE-720A-4BC8-B896-5F1AD7000908}" dt="2025-11-15T16:27:18.112" v="148" actId="14100"/>
        <pc:sldMkLst>
          <pc:docMk/>
          <pc:sldMk cId="484941383" sldId="399"/>
        </pc:sldMkLst>
        <pc:spChg chg="mod">
          <ac:chgData name="Kristyna Ferris" userId="86aeac9f-971e-413b-9f78-ace434bd0a60" providerId="ADAL" clId="{BB1FBCEE-720A-4BC8-B896-5F1AD7000908}" dt="2025-11-15T16:09:14.484" v="4" actId="27636"/>
          <ac:spMkLst>
            <pc:docMk/>
            <pc:sldMk cId="484941383" sldId="399"/>
            <ac:spMk id="2" creationId="{92B3B81A-D87B-6E81-1159-C5DA674F0033}"/>
          </ac:spMkLst>
        </pc:spChg>
        <pc:spChg chg="mod">
          <ac:chgData name="Kristyna Ferris" userId="86aeac9f-971e-413b-9f78-ace434bd0a60" providerId="ADAL" clId="{BB1FBCEE-720A-4BC8-B896-5F1AD7000908}" dt="2025-11-15T16:27:18.112" v="148" actId="14100"/>
          <ac:spMkLst>
            <pc:docMk/>
            <pc:sldMk cId="484941383" sldId="399"/>
            <ac:spMk id="7" creationId="{89E0B974-B3FB-0558-2621-D55727B9044F}"/>
          </ac:spMkLst>
        </pc:spChg>
        <pc:picChg chg="mod">
          <ac:chgData name="Kristyna Ferris" userId="86aeac9f-971e-413b-9f78-ace434bd0a60" providerId="ADAL" clId="{BB1FBCEE-720A-4BC8-B896-5F1AD7000908}" dt="2025-11-15T16:27:14.277" v="147" actId="14100"/>
          <ac:picMkLst>
            <pc:docMk/>
            <pc:sldMk cId="484941383" sldId="399"/>
            <ac:picMk id="11" creationId="{8A490AE5-F61A-E7BD-2562-A95283912FB9}"/>
          </ac:picMkLst>
        </pc:picChg>
      </pc:sldChg>
      <pc:sldChg chg="modSp mod">
        <pc:chgData name="Kristyna Ferris" userId="86aeac9f-971e-413b-9f78-ace434bd0a60" providerId="ADAL" clId="{BB1FBCEE-720A-4BC8-B896-5F1AD7000908}" dt="2025-11-15T16:27:38.695" v="152" actId="14100"/>
        <pc:sldMkLst>
          <pc:docMk/>
          <pc:sldMk cId="744548171" sldId="400"/>
        </pc:sldMkLst>
        <pc:spChg chg="mod">
          <ac:chgData name="Kristyna Ferris" userId="86aeac9f-971e-413b-9f78-ace434bd0a60" providerId="ADAL" clId="{BB1FBCEE-720A-4BC8-B896-5F1AD7000908}" dt="2025-11-15T16:10:32.705" v="15" actId="404"/>
          <ac:spMkLst>
            <pc:docMk/>
            <pc:sldMk cId="744548171" sldId="400"/>
            <ac:spMk id="2" creationId="{709FB56D-C834-586C-4ED6-42CC8861D4BF}"/>
          </ac:spMkLst>
        </pc:spChg>
        <pc:spChg chg="mod">
          <ac:chgData name="Kristyna Ferris" userId="86aeac9f-971e-413b-9f78-ace434bd0a60" providerId="ADAL" clId="{BB1FBCEE-720A-4BC8-B896-5F1AD7000908}" dt="2025-11-15T16:27:38.695" v="152" actId="14100"/>
          <ac:spMkLst>
            <pc:docMk/>
            <pc:sldMk cId="744548171" sldId="400"/>
            <ac:spMk id="7" creationId="{EC8A7A9F-EFFF-BEDC-67E3-329284E95449}"/>
          </ac:spMkLst>
        </pc:spChg>
      </pc:sldChg>
      <pc:sldChg chg="modSp mod">
        <pc:chgData name="Kristyna Ferris" userId="86aeac9f-971e-413b-9f78-ace434bd0a60" providerId="ADAL" clId="{BB1FBCEE-720A-4BC8-B896-5F1AD7000908}" dt="2025-11-15T16:27:23.757" v="149" actId="404"/>
        <pc:sldMkLst>
          <pc:docMk/>
          <pc:sldMk cId="3250590576" sldId="401"/>
        </pc:sldMkLst>
        <pc:spChg chg="mod">
          <ac:chgData name="Kristyna Ferris" userId="86aeac9f-971e-413b-9f78-ace434bd0a60" providerId="ADAL" clId="{BB1FBCEE-720A-4BC8-B896-5F1AD7000908}" dt="2025-11-15T16:27:23.757" v="149" actId="404"/>
          <ac:spMkLst>
            <pc:docMk/>
            <pc:sldMk cId="3250590576" sldId="401"/>
            <ac:spMk id="2" creationId="{B9575B0A-5D74-5652-4FC1-4A496DBD3003}"/>
          </ac:spMkLst>
        </pc:spChg>
      </pc:sldChg>
      <pc:sldChg chg="modSp mod">
        <pc:chgData name="Kristyna Ferris" userId="86aeac9f-971e-413b-9f78-ace434bd0a60" providerId="ADAL" clId="{BB1FBCEE-720A-4BC8-B896-5F1AD7000908}" dt="2025-11-15T16:27:45.390" v="153" actId="404"/>
        <pc:sldMkLst>
          <pc:docMk/>
          <pc:sldMk cId="1803849082" sldId="402"/>
        </pc:sldMkLst>
        <pc:spChg chg="mod">
          <ac:chgData name="Kristyna Ferris" userId="86aeac9f-971e-413b-9f78-ace434bd0a60" providerId="ADAL" clId="{BB1FBCEE-720A-4BC8-B896-5F1AD7000908}" dt="2025-11-15T16:27:45.390" v="153" actId="404"/>
          <ac:spMkLst>
            <pc:docMk/>
            <pc:sldMk cId="1803849082" sldId="402"/>
            <ac:spMk id="2" creationId="{9D978AEB-D968-1131-25D8-FF75DD2F1725}"/>
          </ac:spMkLst>
        </pc:spChg>
      </pc:sldChg>
      <pc:sldChg chg="addSp delSp modSp mod">
        <pc:chgData name="Kristyna Ferris" userId="86aeac9f-971e-413b-9f78-ace434bd0a60" providerId="ADAL" clId="{BB1FBCEE-720A-4BC8-B896-5F1AD7000908}" dt="2025-11-15T16:24:25.021" v="146" actId="1037"/>
        <pc:sldMkLst>
          <pc:docMk/>
          <pc:sldMk cId="657121596" sldId="403"/>
        </pc:sldMkLst>
        <pc:spChg chg="mod">
          <ac:chgData name="Kristyna Ferris" userId="86aeac9f-971e-413b-9f78-ace434bd0a60" providerId="ADAL" clId="{BB1FBCEE-720A-4BC8-B896-5F1AD7000908}" dt="2025-11-15T16:24:11.159" v="128" actId="404"/>
          <ac:spMkLst>
            <pc:docMk/>
            <pc:sldMk cId="657121596" sldId="403"/>
            <ac:spMk id="2" creationId="{6448B658-F3E6-B51A-94DC-0CA951222F48}"/>
          </ac:spMkLst>
        </pc:spChg>
        <pc:picChg chg="add mod">
          <ac:chgData name="Kristyna Ferris" userId="86aeac9f-971e-413b-9f78-ace434bd0a60" providerId="ADAL" clId="{BB1FBCEE-720A-4BC8-B896-5F1AD7000908}" dt="2025-11-15T16:24:25.021" v="146" actId="1037"/>
          <ac:picMkLst>
            <pc:docMk/>
            <pc:sldMk cId="657121596" sldId="403"/>
            <ac:picMk id="4" creationId="{FA5BCD26-0965-4E8D-A4AF-EFBB98B057FA}"/>
          </ac:picMkLst>
        </pc:picChg>
        <pc:picChg chg="del">
          <ac:chgData name="Kristyna Ferris" userId="86aeac9f-971e-413b-9f78-ace434bd0a60" providerId="ADAL" clId="{BB1FBCEE-720A-4BC8-B896-5F1AD7000908}" dt="2025-11-15T16:23:47.004" v="124" actId="478"/>
          <ac:picMkLst>
            <pc:docMk/>
            <pc:sldMk cId="657121596" sldId="403"/>
            <ac:picMk id="5" creationId="{B227F46C-7890-573A-CDBF-4FB0A8BE7A38}"/>
          </ac:picMkLst>
        </pc:picChg>
      </pc:sldChg>
      <pc:sldChg chg="modSp mod">
        <pc:chgData name="Kristyna Ferris" userId="86aeac9f-971e-413b-9f78-ace434bd0a60" providerId="ADAL" clId="{BB1FBCEE-720A-4BC8-B896-5F1AD7000908}" dt="2025-11-15T17:51:43.173" v="546" actId="14100"/>
        <pc:sldMkLst>
          <pc:docMk/>
          <pc:sldMk cId="2762428791" sldId="404"/>
        </pc:sldMkLst>
        <pc:spChg chg="mod">
          <ac:chgData name="Kristyna Ferris" userId="86aeac9f-971e-413b-9f78-ace434bd0a60" providerId="ADAL" clId="{BB1FBCEE-720A-4BC8-B896-5F1AD7000908}" dt="2025-11-15T16:12:14.659" v="73" actId="404"/>
          <ac:spMkLst>
            <pc:docMk/>
            <pc:sldMk cId="2762428791" sldId="404"/>
            <ac:spMk id="2" creationId="{C2A8AAB8-E9C4-972A-EA6A-723E1FB643A9}"/>
          </ac:spMkLst>
        </pc:spChg>
        <pc:spChg chg="mod">
          <ac:chgData name="Kristyna Ferris" userId="86aeac9f-971e-413b-9f78-ace434bd0a60" providerId="ADAL" clId="{BB1FBCEE-720A-4BC8-B896-5F1AD7000908}" dt="2025-11-15T16:12:19.271" v="74" actId="404"/>
          <ac:spMkLst>
            <pc:docMk/>
            <pc:sldMk cId="2762428791" sldId="404"/>
            <ac:spMk id="5" creationId="{B8394ED3-A6B9-0E99-068F-C963F4CB927A}"/>
          </ac:spMkLst>
        </pc:spChg>
        <pc:picChg chg="mod">
          <ac:chgData name="Kristyna Ferris" userId="86aeac9f-971e-413b-9f78-ace434bd0a60" providerId="ADAL" clId="{BB1FBCEE-720A-4BC8-B896-5F1AD7000908}" dt="2025-11-15T17:51:43.173" v="546" actId="14100"/>
          <ac:picMkLst>
            <pc:docMk/>
            <pc:sldMk cId="2762428791" sldId="404"/>
            <ac:picMk id="14" creationId="{EC0430C3-38C3-414D-828B-F696BF4AB2A2}"/>
          </ac:picMkLst>
        </pc:picChg>
      </pc:sldChg>
      <pc:sldChg chg="modSp mod">
        <pc:chgData name="Kristyna Ferris" userId="86aeac9f-971e-413b-9f78-ace434bd0a60" providerId="ADAL" clId="{BB1FBCEE-720A-4BC8-B896-5F1AD7000908}" dt="2025-11-15T21:20:26.782" v="555" actId="20577"/>
        <pc:sldMkLst>
          <pc:docMk/>
          <pc:sldMk cId="1754759827" sldId="405"/>
        </pc:sldMkLst>
        <pc:spChg chg="mod">
          <ac:chgData name="Kristyna Ferris" userId="86aeac9f-971e-413b-9f78-ace434bd0a60" providerId="ADAL" clId="{BB1FBCEE-720A-4BC8-B896-5F1AD7000908}" dt="2025-11-15T16:12:38.994" v="77" actId="404"/>
          <ac:spMkLst>
            <pc:docMk/>
            <pc:sldMk cId="1754759827" sldId="405"/>
            <ac:spMk id="2" creationId="{A4B8EE7C-CE65-5EC0-2A1A-4DB603449E05}"/>
          </ac:spMkLst>
        </pc:spChg>
        <pc:spChg chg="mod">
          <ac:chgData name="Kristyna Ferris" userId="86aeac9f-971e-413b-9f78-ace434bd0a60" providerId="ADAL" clId="{BB1FBCEE-720A-4BC8-B896-5F1AD7000908}" dt="2025-11-15T21:20:26.782" v="555" actId="20577"/>
          <ac:spMkLst>
            <pc:docMk/>
            <pc:sldMk cId="1754759827" sldId="405"/>
            <ac:spMk id="5" creationId="{E5257934-F9B5-097B-8218-5AE3B061B6A7}"/>
          </ac:spMkLst>
        </pc:spChg>
      </pc:sldChg>
      <pc:sldChg chg="modSp mod">
        <pc:chgData name="Kristyna Ferris" userId="86aeac9f-971e-413b-9f78-ace434bd0a60" providerId="ADAL" clId="{BB1FBCEE-720A-4BC8-B896-5F1AD7000908}" dt="2025-11-15T17:52:19.091" v="550" actId="20577"/>
        <pc:sldMkLst>
          <pc:docMk/>
          <pc:sldMk cId="4239158783" sldId="406"/>
        </pc:sldMkLst>
        <pc:spChg chg="mod">
          <ac:chgData name="Kristyna Ferris" userId="86aeac9f-971e-413b-9f78-ace434bd0a60" providerId="ADAL" clId="{BB1FBCEE-720A-4BC8-B896-5F1AD7000908}" dt="2025-11-15T17:52:19.091" v="550" actId="20577"/>
          <ac:spMkLst>
            <pc:docMk/>
            <pc:sldMk cId="4239158783" sldId="406"/>
            <ac:spMk id="2" creationId="{E931D73A-3141-65C4-4080-2EB32123ADEA}"/>
          </ac:spMkLst>
        </pc:spChg>
        <pc:spChg chg="mod">
          <ac:chgData name="Kristyna Ferris" userId="86aeac9f-971e-413b-9f78-ace434bd0a60" providerId="ADAL" clId="{BB1FBCEE-720A-4BC8-B896-5F1AD7000908}" dt="2025-11-15T16:35:35.908" v="349" actId="1037"/>
          <ac:spMkLst>
            <pc:docMk/>
            <pc:sldMk cId="4239158783" sldId="406"/>
            <ac:spMk id="3" creationId="{9D2FD186-BAFE-F46B-C487-41CC55B0E157}"/>
          </ac:spMkLst>
        </pc:spChg>
      </pc:sldChg>
      <pc:sldChg chg="modSp add mod">
        <pc:chgData name="Kristyna Ferris" userId="86aeac9f-971e-413b-9f78-ace434bd0a60" providerId="ADAL" clId="{BB1FBCEE-720A-4BC8-B896-5F1AD7000908}" dt="2025-11-15T17:37:32.684" v="538" actId="27636"/>
        <pc:sldMkLst>
          <pc:docMk/>
          <pc:sldMk cId="1091946114" sldId="2147481049"/>
        </pc:sldMkLst>
        <pc:spChg chg="mod">
          <ac:chgData name="Kristyna Ferris" userId="86aeac9f-971e-413b-9f78-ace434bd0a60" providerId="ADAL" clId="{BB1FBCEE-720A-4BC8-B896-5F1AD7000908}" dt="2025-11-15T17:37:32.684" v="538" actId="27636"/>
          <ac:spMkLst>
            <pc:docMk/>
            <pc:sldMk cId="1091946114" sldId="2147481049"/>
            <ac:spMk id="22" creationId="{3EADC7A9-B62D-3E3A-5643-927DBE620722}"/>
          </ac:spMkLst>
        </pc:spChg>
      </pc:sldChg>
      <pc:sldChg chg="add">
        <pc:chgData name="Kristyna Ferris" userId="86aeac9f-971e-413b-9f78-ace434bd0a60" providerId="ADAL" clId="{BB1FBCEE-720A-4BC8-B896-5F1AD7000908}" dt="2025-11-15T17:37:32.639" v="537"/>
        <pc:sldMkLst>
          <pc:docMk/>
          <pc:sldMk cId="2471887494" sldId="2147481050"/>
        </pc:sldMkLst>
      </pc:sldChg>
      <pc:sldChg chg="modSp add mod">
        <pc:chgData name="Kristyna Ferris" userId="86aeac9f-971e-413b-9f78-ace434bd0a60" providerId="ADAL" clId="{BB1FBCEE-720A-4BC8-B896-5F1AD7000908}" dt="2025-11-15T17:37:32.703" v="539" actId="27636"/>
        <pc:sldMkLst>
          <pc:docMk/>
          <pc:sldMk cId="2129716323" sldId="2147481051"/>
        </pc:sldMkLst>
        <pc:spChg chg="mod">
          <ac:chgData name="Kristyna Ferris" userId="86aeac9f-971e-413b-9f78-ace434bd0a60" providerId="ADAL" clId="{BB1FBCEE-720A-4BC8-B896-5F1AD7000908}" dt="2025-11-15T17:37:32.703" v="539" actId="27636"/>
          <ac:spMkLst>
            <pc:docMk/>
            <pc:sldMk cId="2129716323" sldId="2147481051"/>
            <ac:spMk id="22" creationId="{94DCA3FE-EA8D-B716-E2C3-D2FCD0F83F5C}"/>
          </ac:spMkLst>
        </pc:spChg>
      </pc:sldChg>
      <pc:sldChg chg="add">
        <pc:chgData name="Kristyna Ferris" userId="86aeac9f-971e-413b-9f78-ace434bd0a60" providerId="ADAL" clId="{BB1FBCEE-720A-4BC8-B896-5F1AD7000908}" dt="2025-11-15T16:15:19.139" v="120"/>
        <pc:sldMkLst>
          <pc:docMk/>
          <pc:sldMk cId="2435802848" sldId="2147482361"/>
        </pc:sldMkLst>
      </pc:sldChg>
      <pc:sldChg chg="modSp add mod ord">
        <pc:chgData name="Kristyna Ferris" userId="86aeac9f-971e-413b-9f78-ace434bd0a60" providerId="ADAL" clId="{BB1FBCEE-720A-4BC8-B896-5F1AD7000908}" dt="2025-11-15T16:27:49.622" v="157" actId="403"/>
        <pc:sldMkLst>
          <pc:docMk/>
          <pc:sldMk cId="1879025811" sldId="2147482362"/>
        </pc:sldMkLst>
        <pc:spChg chg="mod">
          <ac:chgData name="Kristyna Ferris" userId="86aeac9f-971e-413b-9f78-ace434bd0a60" providerId="ADAL" clId="{BB1FBCEE-720A-4BC8-B896-5F1AD7000908}" dt="2025-11-15T16:27:49.622" v="157" actId="403"/>
          <ac:spMkLst>
            <pc:docMk/>
            <pc:sldMk cId="1879025811" sldId="2147482362"/>
            <ac:spMk id="2" creationId="{30B70341-1CAF-6DE8-E5E7-952BF52B259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2.svg"/><Relationship Id="rId2" Type="http://schemas.openxmlformats.org/officeDocument/2006/relationships/image" Target="../media/image28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7" Type="http://schemas.openxmlformats.org/officeDocument/2006/relationships/image" Target="../media/image32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pPr algn="r"/>
          <a:r>
            <a:rPr lang="en-US" sz="2400" dirty="0"/>
            <a:t>     </a:t>
          </a:r>
          <a:r>
            <a:rPr lang="en-US" sz="20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pPr algn="r"/>
          <a:r>
            <a:rPr lang="en-US" sz="2800" dirty="0"/>
            <a:t>   kristyna@dataonwheels.com</a:t>
          </a:r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2800" dirty="0"/>
            <a:t>@data_dragoness</a:t>
          </a:r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5392"/>
          <a:ext cx="7601599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@data_dragoness</a:t>
          </a:r>
        </a:p>
      </dsp:txBody>
      <dsp:txXfrm rot="10800000">
        <a:off x="361835" y="155392"/>
        <a:ext cx="7239763" cy="1447346"/>
      </dsp:txXfrm>
    </dsp:sp>
    <dsp:sp modelId="{90975B01-8C93-40D1-9B05-BEEC17814EE0}">
      <dsp:nvSpPr>
        <dsp:cNvPr id="0" name=""/>
        <dsp:cNvSpPr/>
      </dsp:nvSpPr>
      <dsp:spPr>
        <a:xfrm>
          <a:off x="0" y="44265"/>
          <a:ext cx="1447346" cy="14473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72839"/>
          <a:ext cx="7601599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91440" rIns="170688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</a:t>
          </a:r>
          <a:r>
            <a:rPr lang="en-US" sz="2000" kern="1200" dirty="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61835" y="1872839"/>
        <a:ext cx="7239763" cy="1447346"/>
      </dsp:txXfrm>
    </dsp:sp>
    <dsp:sp modelId="{9C365CB5-B72D-40DB-8732-528E8FDA5750}">
      <dsp:nvSpPr>
        <dsp:cNvPr id="0" name=""/>
        <dsp:cNvSpPr/>
      </dsp:nvSpPr>
      <dsp:spPr>
        <a:xfrm>
          <a:off x="410424" y="2076380"/>
          <a:ext cx="1166026" cy="104026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8855" y="3759814"/>
          <a:ext cx="7503884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106680" rIns="199136" bIns="10668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  kristyna@dataonwheels.com</a:t>
          </a:r>
        </a:p>
      </dsp:txBody>
      <dsp:txXfrm rot="10800000">
        <a:off x="410691" y="3759814"/>
        <a:ext cx="7142048" cy="1447346"/>
      </dsp:txXfrm>
    </dsp:sp>
    <dsp:sp modelId="{7495D3D5-9185-4FC6-99EF-F6D4AFA7B3DC}">
      <dsp:nvSpPr>
        <dsp:cNvPr id="0" name=""/>
        <dsp:cNvSpPr/>
      </dsp:nvSpPr>
      <dsp:spPr>
        <a:xfrm>
          <a:off x="0" y="3760848"/>
          <a:ext cx="1447346" cy="1447346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open-dyslexic.font?psize=x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mballgroup.com/category/articles-design-tips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learn.microsoft.com/en-us/power-bi/guidance/star-schema" TargetMode="External"/><Relationship Id="rId5" Type="http://schemas.openxmlformats.org/officeDocument/2006/relationships/hyperlink" Target="https://www.youtube.com/watch?v=vZndrBBPiQc" TargetMode="External"/><Relationship Id="rId4" Type="http://schemas.openxmlformats.org/officeDocument/2006/relationships/hyperlink" Target="https://learn.microsoft.com/en-us/fabric/data-warehouse/dimensional-modeling-overview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Download the font from </a:t>
            </a:r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Extract the files</a:t>
            </a:r>
          </a:p>
          <a:p>
            <a:r>
              <a:rPr lang="en-US" dirty="0"/>
              <a:t>Go to computer settings &gt; personalization &gt; fonts and drop in the files</a:t>
            </a:r>
          </a:p>
          <a:p>
            <a:r>
              <a:rPr lang="en-US" dirty="0"/>
              <a:t>Navigate to Power Point Master Slide</a:t>
            </a:r>
          </a:p>
          <a:p>
            <a:r>
              <a:rPr lang="en-US" dirty="0"/>
              <a:t>Change the font to use Open Dyslexic for the headers and body</a:t>
            </a:r>
          </a:p>
          <a:p>
            <a:r>
              <a:rPr lang="en-US" dirty="0"/>
              <a:t>Done!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91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E1E21-AD5A-3403-8EB6-D6D21C13E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17D4C-62C1-2E74-6EBF-1A1DF7E02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DEA97-E055-6695-08C6-5B3B69A0A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out the bus matrix!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8F087-37C4-FB44-A0CD-D1F3806FD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05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4703-6AA3-E980-C3E9-1840B933E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13BFD-F557-09E6-C858-4CDFDE5B1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D8105-757A-8A9A-F551-359381244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Benefits: </a:t>
            </a:r>
            <a:br>
              <a:rPr lang="en-US" dirty="0"/>
            </a:br>
            <a:r>
              <a:rPr lang="en-US" b="1" dirty="0"/>
              <a:t>Clarifies Scope</a:t>
            </a:r>
            <a:r>
              <a:rPr lang="en-US" dirty="0"/>
              <a:t>: Stakeholders see </a:t>
            </a:r>
            <a:r>
              <a:rPr lang="en-US" i="1" dirty="0"/>
              <a:t>what data is needed</a:t>
            </a:r>
            <a:r>
              <a:rPr lang="en-US" dirty="0"/>
              <a:t> and </a:t>
            </a:r>
            <a:r>
              <a:rPr lang="en-US" i="1" dirty="0"/>
              <a:t>where it overlaps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/>
              <a:t>Encourages Reuse</a:t>
            </a:r>
            <a:r>
              <a:rPr lang="en-US" dirty="0"/>
              <a:t>: Promotes </a:t>
            </a:r>
            <a:r>
              <a:rPr lang="en-US" b="1" dirty="0"/>
              <a:t>conformed dimensions</a:t>
            </a:r>
            <a:r>
              <a:rPr lang="en-US" dirty="0"/>
              <a:t>—single definitions reused across processes.</a:t>
            </a:r>
          </a:p>
          <a:p>
            <a:pPr>
              <a:buNone/>
            </a:pPr>
            <a:r>
              <a:rPr lang="en-US" b="1" dirty="0"/>
              <a:t>Supports Iteration</a:t>
            </a:r>
            <a:r>
              <a:rPr lang="en-US" dirty="0"/>
              <a:t>: You can build out your data warehouse in increments.</a:t>
            </a:r>
          </a:p>
          <a:p>
            <a:pPr>
              <a:buNone/>
            </a:pPr>
            <a:r>
              <a:rPr lang="en-US" b="1" dirty="0"/>
              <a:t>Bridges Tech &amp; Business</a:t>
            </a:r>
            <a:r>
              <a:rPr lang="en-US" dirty="0"/>
              <a:t>: Translates messy system tables into understandable business concepts.</a:t>
            </a:r>
          </a:p>
          <a:p>
            <a:r>
              <a:rPr lang="en-US" b="1" dirty="0"/>
              <a:t>Facilitates Power BI Modeling</a:t>
            </a:r>
            <a:r>
              <a:rPr lang="en-US" dirty="0"/>
              <a:t>: Leads to semantic models that support consistent slicing/filtering.</a:t>
            </a:r>
          </a:p>
          <a:p>
            <a:endParaRPr lang="en-US" dirty="0"/>
          </a:p>
          <a:p>
            <a:r>
              <a:rPr lang="en-US" dirty="0"/>
              <a:t>Don’t be afraid to include data that doesn’t exist for now.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F72FB-F9F0-B7DF-F2BC-C11528F20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77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C03E6-FC3A-36F2-BECF-D533CD3F7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42923-FE15-DBBB-90EA-C3CA822C6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9C8AF-1251-1311-1EF5-7E2D8E344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0CF5B-8529-C62F-1E11-C0F7D5E5E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38147-D0F9-0F2B-3DF2-73D7B8C62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04418-19F4-A005-5CF6-F1F51C865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8F764-8587-C551-34FD-0A29841B7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1451A-6EAD-3BD7-9A4B-C34E85D70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2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BF4F-5256-E8BB-B7F3-994A7BCA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94768-6D14-3D8E-0D76-9A0562017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D3F4F-888F-C0CA-3210-32ADFED2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5C86-813C-CF46-DD82-1C7E543B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FC6C0-386C-AA37-DDF3-6EB75BB9F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4323D-F59C-35EA-2C8F-40B2EA706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9D2C4-28B0-D117-AE63-EA73B09B8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 </a:t>
            </a:r>
            <a:r>
              <a:rPr lang="en-US" dirty="0">
                <a:hlinkClick r:id="rId3" tooltip="https://www.kimballgroup.com/category/articles-design-tips/"/>
              </a:rPr>
              <a:t>Article &amp; Design Tips at Kimball Group</a:t>
            </a:r>
            <a:r>
              <a:rPr lang="en-US" dirty="0"/>
              <a:t> https://www.kimballgroup.com/category/articles-design-tips/ for free articles covering 20 years. </a:t>
            </a:r>
          </a:p>
          <a:p>
            <a:r>
              <a:rPr lang="en-US" dirty="0"/>
              <a:t>Dimensional Modeling in Fabric Warehouse (Microsoft Learn) </a:t>
            </a:r>
            <a:r>
              <a:rPr lang="en-US" dirty="0">
                <a:hlinkClick r:id="rId4" tooltip="https://learn.microsoft.com/en-us/fabric/data-warehouse/dimensional-modeling-overview"/>
              </a:rPr>
              <a:t>https://learn.microsoft.com/en-us/fabric/data-warehouse/dimensional-modeling-overview</a:t>
            </a:r>
            <a:endParaRPr lang="en-US" dirty="0"/>
          </a:p>
          <a:p>
            <a:r>
              <a:rPr lang="en-US" dirty="0">
                <a:hlinkClick r:id="rId5" tooltip="https://www.youtube.com/watch?v=vzndrbbpiqc"/>
              </a:rPr>
              <a:t>Why Power BI Loves a Star Schema: https://www.youtube.com/watch?v=vZndrBBPiQc</a:t>
            </a:r>
            <a:r>
              <a:rPr lang="en-US" dirty="0"/>
              <a:t> </a:t>
            </a:r>
          </a:p>
          <a:p>
            <a:r>
              <a:rPr lang="en-US" dirty="0">
                <a:hlinkClick r:id="rId6" tooltip="https://learn.microsoft.com/en-us/power-bi/guidance/star-schema"/>
              </a:rPr>
              <a:t>https://learn.microsoft.com/en-us/power-bi/guidance/star-schema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305F-032D-DE9B-A0F8-93F8E58D9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37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F9C2-7EAA-7139-0460-66AD74546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C5B1E-DCEA-34AF-692B-26DEFF53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14994A-33A0-084F-D903-153D7A861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8B77D-B1FC-0EBF-E50D-F42DBBD05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2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FEC5-BA16-8C25-35EA-28AA1BC1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85C5E4-85ED-7EB0-D06F-D8E16AD04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D6BF4-557D-CA16-DC0E-D9682FB52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7B84-2D79-F8A4-F19C-1408751BF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85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9F329-D3A8-2DBE-7381-D0B05485E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72B35-05C5-79A8-CC69-52593E3BC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D670E-E250-F918-2556-FFDBDA2D7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9D231-7B1F-EAF3-AF1B-77DC8441C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9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12262-061E-A421-9FFF-74ABA0B2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EE379-C553-C68E-762B-65E46091F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E6065-8FB1-CD42-593B-97A63DA96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2ADD8-4127-7031-39F7-412798B24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4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81CE1-45F6-581C-9AAF-B333EF02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F98E8-A5D1-5D82-82E3-CAF354BD1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3C940-D038-B278-9F5B-EE26A6AC0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08C61-7FC6-6F4C-23BA-3A379D84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09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290A5-7112-65AE-25D1-EDBEA049C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9C168-B007-BAE7-CC71-E57CF7174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E504B-0F6F-0E51-515C-AC80FDE93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1FDC9-73C8-1430-731E-D74BAD612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78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968B-6004-6BEC-F862-412D2753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C7BEC9-4465-C1F2-0079-A251770B4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D75A2-F413-DF65-1137-260185AE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out the bus matrix!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32D57-F58E-103F-3BB0-A61DAECC6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1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FB70F-5546-F7D3-4F9F-71966ACF6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6EFA91-476D-0F4A-608B-E407D8C9F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1A0B5A-AAD1-2529-6BC6-DC8D073F2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out the bus matrix!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788D3-C0AC-3524-9B36-7B18488E0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On Wheels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On Wheels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Data On Wheels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-ZqToc85Yc&amp;list=PLv2BtOtLblH3Zz07fWYWit-nAV6et0LSX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ir7T8wCYkU" TargetMode="External"/><Relationship Id="rId5" Type="http://schemas.openxmlformats.org/officeDocument/2006/relationships/hyperlink" Target="https://storybi.com/learn/" TargetMode="External"/><Relationship Id="rId4" Type="http://schemas.openxmlformats.org/officeDocument/2006/relationships/hyperlink" Target="https://www.kimballgroup.com/data-warehouse-business-intelligence-resources/kimball-techniques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etup.com/portland-fabric-power-bi-user-grou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fabric.microsoft.com/t5/Power-BI-Community-Blog/Fabric-Data-Days-Get-Certifi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on.us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93914"/>
            <a:ext cx="10909640" cy="177688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cs typeface="Arial" panose="020B0604020202020204" pitchFamily="34" charset="0"/>
              </a:rPr>
              <a:t>The Fellowship of the Star Schema </a:t>
            </a:r>
            <a:br>
              <a:rPr lang="en-US" sz="2400" dirty="0">
                <a:cs typeface="Arial" panose="020B0604020202020204" pitchFamily="34" charset="0"/>
              </a:rPr>
            </a:br>
            <a:br>
              <a:rPr lang="en-US" sz="2400" dirty="0">
                <a:cs typeface="Arial" panose="020B0604020202020204" pitchFamily="34" charset="0"/>
              </a:rPr>
            </a:br>
            <a:r>
              <a:rPr lang="en-US" sz="2800" i="1" dirty="0">
                <a:cs typeface="Arial" panose="020B0604020202020204" pitchFamily="34" charset="0"/>
              </a:rPr>
              <a:t>Transforming OLTP Data for PBI</a:t>
            </a:r>
            <a:endParaRPr lang="en-US" sz="44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78" y="2407970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6B98EF1-60D6-3385-EDAB-FC60A760F0D8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Please grab some swag! </a:t>
            </a:r>
          </a:p>
        </p:txBody>
      </p:sp>
      <p:pic>
        <p:nvPicPr>
          <p:cNvPr id="5" name="Picture 4" descr="A road with bushes and trees in the background&#10;&#10;AI-generated content may be incorrect.">
            <a:extLst>
              <a:ext uri="{FF2B5EF4-FFF2-40B4-BE49-F238E27FC236}">
                <a16:creationId xmlns:a16="http://schemas.microsoft.com/office/drawing/2014/main" id="{CA17D96A-CD00-52C5-672F-6C7B029FA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24" b="24271"/>
          <a:stretch>
            <a:fillRect/>
          </a:stretch>
        </p:blipFill>
        <p:spPr>
          <a:xfrm>
            <a:off x="7388" y="3543300"/>
            <a:ext cx="12190476" cy="221065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68CD641-6630-0D09-C170-B8CCEE3F7EEA}"/>
              </a:ext>
            </a:extLst>
          </p:cNvPr>
          <p:cNvSpPr txBox="1">
            <a:spLocks/>
          </p:cNvSpPr>
          <p:nvPr/>
        </p:nvSpPr>
        <p:spPr>
          <a:xfrm>
            <a:off x="557711" y="5937593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cs typeface="Arial" panose="020B0604020202020204" pitchFamily="34" charset="0"/>
              </a:rPr>
              <a:t>Fun Fact: this font is dyslexic friendly! Ask me how to use it for free after the session.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4B76B2-1524-E18C-C5BE-59EDA60D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89733960-AD37-6665-8719-6A0CF6155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78AEB-D968-1131-25D8-FF75DD2F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OLAP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79124128-CD62-55C1-229F-D5D346F45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nderstanding Star Schema | Databricks">
            <a:extLst>
              <a:ext uri="{FF2B5EF4-FFF2-40B4-BE49-F238E27FC236}">
                <a16:creationId xmlns:a16="http://schemas.microsoft.com/office/drawing/2014/main" id="{56ED72A8-C173-9439-71F7-DB53CAE9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784" y="2004477"/>
            <a:ext cx="5971024" cy="44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849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51BF68-C5C6-35B6-6E77-6EF14FFE0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699A5869-EBDA-FDDA-40EA-00F5A71A5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70341-1CAF-6DE8-E5E7-952BF52B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Demo Time!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B5712DD0-9C12-EDA8-D0C2-43E99EB00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B28A4-753D-7E3F-0CBC-CE9190A2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2" y="1846492"/>
            <a:ext cx="442021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2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F9CAA-F5FF-94FD-4DFF-2DC3EE252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79117886-C591-9BDD-EA83-217349713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96853-745F-8769-9D67-9E669EE8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8895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Journey to OLAP - Following the Star (Schema)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83A0A3F-138A-2ADF-8169-6999D193C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94C9-1C38-4DFB-7952-F840B456B1BD}"/>
              </a:ext>
            </a:extLst>
          </p:cNvPr>
          <p:cNvSpPr txBox="1"/>
          <p:nvPr/>
        </p:nvSpPr>
        <p:spPr>
          <a:xfrm>
            <a:off x="5186990" y="1830082"/>
            <a:ext cx="70019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 Schema is a proven table design for analytics.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Consists of a central fact table surrounded by related dimensions that slice and dice the facts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Fact tables = measurable data (sales, revenue, inventory, etc.)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Dimension tables = descriptive context (customer, product, date)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Optimized for Power BI and the Vertipaq engine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Supports powerful reporting scenarios like slicers, hierarchies, and time intelligence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997A5-1BE5-D6B9-38A3-730D8576F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2262789"/>
            <a:ext cx="4276092" cy="271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0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E47D4-753E-4B83-6E23-607963349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0EEB09B8-D2BC-2CD9-E0E6-6C46A4A1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CFFE4-0916-F328-BDCF-AF8584F0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dirty="0"/>
              <a:t>The Council of Stakeholders – Defining the Quest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F2E8E8C4-DA0E-5179-33B3-90B05C19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B7528-7ECD-58A1-F4AC-1D3C0097815C}"/>
              </a:ext>
            </a:extLst>
          </p:cNvPr>
          <p:cNvSpPr txBox="1"/>
          <p:nvPr/>
        </p:nvSpPr>
        <p:spPr>
          <a:xfrm>
            <a:off x="5451716" y="2147980"/>
            <a:ext cx="6071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we get there?</a:t>
            </a:r>
          </a:p>
          <a:p>
            <a:endParaRPr lang="en-US" sz="2800" dirty="0"/>
          </a:p>
          <a:p>
            <a:r>
              <a:rPr lang="en-US" sz="2800" dirty="0"/>
              <a:t>Only by knowing what must be answered can the journey to insight begin.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6FA65-D4C6-D94A-5BD5-7273B148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6" y="2228642"/>
            <a:ext cx="4305883" cy="33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26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195F8-8E28-A1C3-2FFA-BC20748BB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A048F2B-83F0-BEEA-BDA4-EE72E3405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8AAB8-E9C4-972A-EA6A-723E1FB6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dirty="0"/>
              <a:t>The Council of Stakeholders – Defining the Quest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9CE258BC-92E1-C8A9-12C3-0EB8930D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94ED3-A6B9-0E99-068F-C963F4CB927A}"/>
              </a:ext>
            </a:extLst>
          </p:cNvPr>
          <p:cNvSpPr txBox="1"/>
          <p:nvPr/>
        </p:nvSpPr>
        <p:spPr>
          <a:xfrm>
            <a:off x="4925895" y="2081539"/>
            <a:ext cx="71371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decisions are being made with this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KPIs or metrics are most important to track?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is the “make more money” question to answer?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grain and scope of the data is needed?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Who will use this report and how do they need to slice this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dimensions provide context for these metrics?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Where does the data currently live?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Are there data quality issues we need to resolve?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 frequently do we need to answer these questions?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0430C3-38C3-414D-828B-F696BF4A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64" y="2413450"/>
            <a:ext cx="4536950" cy="27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BCD0F-E909-403F-589C-B3D8396E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6368779D-9A48-2586-75B6-6C1F9054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8EE7C-CE65-5EC0-2A1A-4DB60344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dirty="0"/>
              <a:t>The Council of Stakeholders – Defining the Quest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A2169B08-4276-1744-7ECE-CB0AA9F16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57934-F9B5-097B-8218-5AE3B061B6A7}"/>
              </a:ext>
            </a:extLst>
          </p:cNvPr>
          <p:cNvSpPr txBox="1"/>
          <p:nvPr/>
        </p:nvSpPr>
        <p:spPr>
          <a:xfrm>
            <a:off x="4925895" y="2081539"/>
            <a:ext cx="71371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 Tip</a:t>
            </a:r>
          </a:p>
          <a:p>
            <a:endParaRPr lang="en-US" sz="2400" dirty="0"/>
          </a:p>
          <a:p>
            <a:r>
              <a:rPr lang="en-US" sz="2400" dirty="0"/>
              <a:t>Write the answers to these questions down and email them to stakeholders. </a:t>
            </a:r>
          </a:p>
          <a:p>
            <a:endParaRPr lang="en-US" sz="2400" dirty="0"/>
          </a:p>
          <a:p>
            <a:r>
              <a:rPr lang="en-US" sz="2400" dirty="0"/>
              <a:t>This will hold them accountable to what the original goal of the report was.</a:t>
            </a:r>
          </a:p>
          <a:p>
            <a:endParaRPr lang="en-US" sz="2400" dirty="0"/>
          </a:p>
          <a:p>
            <a:r>
              <a:rPr lang="en-US" sz="2400" dirty="0"/>
              <a:t>Even better, put the answers on a hidden page of the report so the purpose of the report can never be forgotten.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1EA4B-54E4-0765-71EA-42B3E318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2055813"/>
            <a:ext cx="3831454" cy="45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5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C0BCC-9DE7-7BD6-A2FF-5B0126C56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BB736905-40D8-C621-DF07-F3807118F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EAED5-D985-FD2D-7340-8FE42CC5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/>
              <a:t>Mapping the Star Schema – Bus Matrix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67FAC966-D66B-03ED-E210-05021B8BB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0C9427-6DC9-6DD7-62CB-80B5F644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800133"/>
              </p:ext>
            </p:extLst>
          </p:nvPr>
        </p:nvGraphicFramePr>
        <p:xfrm>
          <a:off x="221424" y="3150749"/>
          <a:ext cx="11887199" cy="3183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0320">
                  <a:extLst>
                    <a:ext uri="{9D8B030D-6E8A-4147-A177-3AD203B41FA5}">
                      <a16:colId xmlns:a16="http://schemas.microsoft.com/office/drawing/2014/main" val="619992955"/>
                    </a:ext>
                  </a:extLst>
                </a:gridCol>
                <a:gridCol w="1754215">
                  <a:extLst>
                    <a:ext uri="{9D8B030D-6E8A-4147-A177-3AD203B41FA5}">
                      <a16:colId xmlns:a16="http://schemas.microsoft.com/office/drawing/2014/main" val="1706523620"/>
                    </a:ext>
                  </a:extLst>
                </a:gridCol>
                <a:gridCol w="1449064">
                  <a:extLst>
                    <a:ext uri="{9D8B030D-6E8A-4147-A177-3AD203B41FA5}">
                      <a16:colId xmlns:a16="http://schemas.microsoft.com/office/drawing/2014/main" val="281015308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84617543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4430318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903103149"/>
                    </a:ext>
                  </a:extLst>
                </a:gridCol>
              </a:tblGrid>
              <a:tr h="819361">
                <a:tc>
                  <a:txBody>
                    <a:bodyPr/>
                    <a:lstStyle/>
                    <a:p>
                      <a:r>
                        <a:rPr lang="en-US" sz="1800" b="0" dirty="0"/>
                        <a:t>Dimensions →</a:t>
                      </a:r>
                    </a:p>
                    <a:p>
                      <a:endParaRPr lang="en-US" sz="1800" b="0" dirty="0"/>
                    </a:p>
                    <a:p>
                      <a:r>
                        <a:rPr lang="en-US" sz="1800" b="0" dirty="0"/>
                        <a:t>Business Process / Facts ↓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Territory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12140"/>
                  </a:ext>
                </a:extLst>
              </a:tr>
              <a:tr h="66497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709652"/>
                  </a:ext>
                </a:extLst>
              </a:tr>
              <a:tr h="66497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Inventory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1576"/>
                  </a:ext>
                </a:extLst>
              </a:tr>
              <a:tr h="66497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Returns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2724928"/>
                  </a:ext>
                </a:extLst>
              </a:tr>
            </a:tbl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F89F95A-86EE-E01F-8447-26C37F9E4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5582" y="4368762"/>
            <a:ext cx="580114" cy="580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91A19-62AC-0923-8772-6E16AA6C6F0B}"/>
              </a:ext>
            </a:extLst>
          </p:cNvPr>
          <p:cNvSpPr txBox="1"/>
          <p:nvPr/>
        </p:nvSpPr>
        <p:spPr>
          <a:xfrm>
            <a:off x="113122" y="1970202"/>
            <a:ext cx="11964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Focus on </a:t>
            </a:r>
            <a:r>
              <a:rPr lang="en-US" sz="2400" b="1" dirty="0"/>
              <a:t>measurable</a:t>
            </a:r>
            <a:r>
              <a:rPr lang="en-US" sz="2400" dirty="0"/>
              <a:t>, event-based processes.</a:t>
            </a:r>
          </a:p>
          <a:p>
            <a:pPr algn="ctr"/>
            <a:endParaRPr lang="en-US" sz="800" dirty="0"/>
          </a:p>
          <a:p>
            <a:pPr algn="ctr"/>
            <a:r>
              <a:rPr lang="en-US" sz="2400" dirty="0"/>
              <a:t>May result in the need for multiple reports and highlight missing data. </a:t>
            </a: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3E23C250-AEF1-28FF-4E6A-FFC95231D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7575" y="4368762"/>
            <a:ext cx="580114" cy="58011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8CE05C78-55BC-87A7-4D60-43CD3AD7A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415" y="4368762"/>
            <a:ext cx="580114" cy="580114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0748A839-BB08-5987-61C4-EF2F25E56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3146" y="4368762"/>
            <a:ext cx="580114" cy="58011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9DFC08BA-0B71-5464-F674-339E9EFAE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7575" y="5716606"/>
            <a:ext cx="580114" cy="580114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847CC43-6F7C-7B79-59F8-C40A2BB94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415" y="5042989"/>
            <a:ext cx="580114" cy="58011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6C07E711-A6E4-CB4B-EF8B-863C7A85A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415" y="5716606"/>
            <a:ext cx="580114" cy="580114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344FD629-48F6-C31D-548A-B5F6A5CF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585" y="5042989"/>
            <a:ext cx="580114" cy="580114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14A029F9-3D20-3932-5A74-EC1FA64F2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2092" y="5716606"/>
            <a:ext cx="580114" cy="580114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DE4EFB9C-C253-5966-D188-9F2C54BC5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5380" y="5042989"/>
            <a:ext cx="580114" cy="580114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3199D2B1-6C68-65C6-E911-822B810A7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7717" y="4368762"/>
            <a:ext cx="580114" cy="580114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17F4C889-E1FE-A204-9AA5-A611FE628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1759" y="5716606"/>
            <a:ext cx="580114" cy="5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09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C65D9-AD3D-6600-4BB8-B5A38DE3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B4E503A-F2EA-6D0E-0307-DE6F9ACC5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4C085-AC61-2835-17F4-27E9A41B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" y="365125"/>
            <a:ext cx="1200032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dirty="0"/>
              <a:t>Guidance from the White Council - Best Practices (1/2)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C6B45F2A-30BA-C5B5-4771-E27ED6054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D613A-A3C7-5A2B-8910-B9AA52E97AA5}"/>
              </a:ext>
            </a:extLst>
          </p:cNvPr>
          <p:cNvSpPr txBox="1"/>
          <p:nvPr/>
        </p:nvSpPr>
        <p:spPr>
          <a:xfrm>
            <a:off x="3693565" y="1999337"/>
            <a:ext cx="814251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Create an </a:t>
            </a:r>
            <a:r>
              <a:rPr lang="en-US" sz="2200" b="1" dirty="0"/>
              <a:t>integer key for dimensions </a:t>
            </a:r>
            <a:r>
              <a:rPr lang="en-US" sz="2200" dirty="0"/>
              <a:t>if one does not exist.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A column should be exposed in the model once </a:t>
            </a:r>
            <a:r>
              <a:rPr lang="en-US" sz="2200" dirty="0"/>
              <a:t>and only once (excluding keys)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Customer Name should only live in the customer dimension, and not in any of the fact tables.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Columns should have </a:t>
            </a:r>
            <a:r>
              <a:rPr lang="en-US" sz="2200" b="1" dirty="0"/>
              <a:t>unique and descriptive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“Name” in both the Product and Customer dimensions is not helpful. Be specific.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65DA9-458B-6E3E-BC75-A2D42ED2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0" y="2102170"/>
            <a:ext cx="3247251" cy="24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86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7628F-2F1E-542E-FDA5-FF522CD5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CE0DC640-41D5-C9BE-5DD2-0CFC4A147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1D73A-3141-65C4-4080-2EB32123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" y="365125"/>
            <a:ext cx="1200032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dirty="0"/>
              <a:t>Guidance from the White Council - Best Practices (2/2)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60621B1E-EDB9-CF5B-F662-B4A217BC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FD186-BAFE-F46B-C487-41CC55B0E157}"/>
              </a:ext>
            </a:extLst>
          </p:cNvPr>
          <p:cNvSpPr txBox="1"/>
          <p:nvPr/>
        </p:nvSpPr>
        <p:spPr>
          <a:xfrm>
            <a:off x="3796531" y="2139124"/>
            <a:ext cx="83301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friendly names for columns. Spaces are okay in Power BI!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a column is not needed for the report, do not import it.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dimension should have one row per “something”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Nearly all relationships should be 1 (dim) to many (fact)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Don’t relate two fact tables to each other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Roche’s Maxim – transform your data as far upstream as possible and as downstream as necessary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A6A75-CE12-00D1-5084-B670242F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9" y="2195299"/>
            <a:ext cx="3483499" cy="21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58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54FFE-67A0-4E18-D0E5-CA3186A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D9520E2A-A1F3-D2F7-56A9-321FD3EF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8B658-F3E6-B51A-94DC-0CA9512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Demo Time!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AB601871-7103-7CDA-4432-0014719E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BCD26-0965-4E8D-A4AF-EFBB98B05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56" y="1699881"/>
            <a:ext cx="3927970" cy="504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9CBE-27A7-63BA-88F9-86368D00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17DB2-D6B1-3B19-580F-1A7FF7FBA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323" y="-1195777"/>
            <a:ext cx="13006651" cy="8372041"/>
          </a:xfrm>
          <a:prstGeom prst="rect">
            <a:avLst/>
          </a:prstGeom>
        </p:spPr>
      </p:pic>
      <p:sp>
        <p:nvSpPr>
          <p:cNvPr id="15" name="Flowchart: Stored Data 14">
            <a:extLst>
              <a:ext uri="{FF2B5EF4-FFF2-40B4-BE49-F238E27FC236}">
                <a16:creationId xmlns:a16="http://schemas.microsoft.com/office/drawing/2014/main" id="{A94445F2-3F14-E926-AC3D-3C3FF757AE6A}"/>
              </a:ext>
            </a:extLst>
          </p:cNvPr>
          <p:cNvSpPr/>
          <p:nvPr/>
        </p:nvSpPr>
        <p:spPr>
          <a:xfrm flipH="1">
            <a:off x="3041705" y="-454906"/>
            <a:ext cx="11073924" cy="7767812"/>
          </a:xfrm>
          <a:prstGeom prst="flowChartOnlineStorage">
            <a:avLst/>
          </a:prstGeom>
          <a:solidFill>
            <a:srgbClr val="FFFF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6A308F-4369-4BB1-3BC9-2C17925E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-314335"/>
            <a:ext cx="7375344" cy="1833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359E46-5EA6-36B2-7F9E-0DCC358C4D9C}"/>
              </a:ext>
            </a:extLst>
          </p:cNvPr>
          <p:cNvSpPr txBox="1"/>
          <p:nvPr/>
        </p:nvSpPr>
        <p:spPr>
          <a:xfrm>
            <a:off x="-347803" y="1725598"/>
            <a:ext cx="5001792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 dirty="0">
                <a:ln w="2857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SQL Saturday 2025</a:t>
            </a:r>
          </a:p>
          <a:p>
            <a:pPr algn="ctr"/>
            <a:r>
              <a:rPr lang="en-US" sz="5400" b="1" dirty="0">
                <a:ln w="2857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Sponsors</a:t>
            </a:r>
            <a:endParaRPr lang="en-US" sz="5400" b="1" dirty="0">
              <a:ln w="28575">
                <a:solidFill>
                  <a:prstClr val="white"/>
                </a:solidFill>
                <a:prstDash val="solid"/>
              </a:ln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</a:endParaRPr>
          </a:p>
        </p:txBody>
      </p:sp>
      <p:pic>
        <p:nvPicPr>
          <p:cNvPr id="14" name="Content Placeholder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AFAE025-D0BD-47E4-5FEB-F0C84E78B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61" y="1541929"/>
            <a:ext cx="3454703" cy="828154"/>
          </a:xfrm>
        </p:spPr>
      </p:pic>
      <p:pic>
        <p:nvPicPr>
          <p:cNvPr id="20" name="Picture 19" descr="A logo with white text and blue line&#10;&#10;Description automatically generated">
            <a:extLst>
              <a:ext uri="{FF2B5EF4-FFF2-40B4-BE49-F238E27FC236}">
                <a16:creationId xmlns:a16="http://schemas.microsoft.com/office/drawing/2014/main" id="{15104B9D-9C95-9F4E-FE16-C5FF11357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76" y="3171529"/>
            <a:ext cx="1868190" cy="971459"/>
          </a:xfrm>
          <a:prstGeom prst="rect">
            <a:avLst/>
          </a:prstGeom>
        </p:spPr>
      </p:pic>
      <p:pic>
        <p:nvPicPr>
          <p:cNvPr id="5" name="Picture 4" descr="A blue and black text&#10;&#10;AI-generated content may be incorrect.">
            <a:extLst>
              <a:ext uri="{FF2B5EF4-FFF2-40B4-BE49-F238E27FC236}">
                <a16:creationId xmlns:a16="http://schemas.microsoft.com/office/drawing/2014/main" id="{DCA39D69-21A5-AED1-AD36-3CEBDE7D2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11" y="3361938"/>
            <a:ext cx="3409950" cy="781050"/>
          </a:xfrm>
          <a:prstGeom prst="rect">
            <a:avLst/>
          </a:prstGeom>
        </p:spPr>
      </p:pic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09F0E781-DFAF-F449-DA43-F84D0CF1B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842" y="4864100"/>
            <a:ext cx="5715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55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0E5383-D3BC-52FB-CA0D-6A5D514C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A6A20B-A07A-7045-5ADF-7E44F0735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CFB63-E9CE-34C3-6666-A744C1DC0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1" y="365125"/>
            <a:ext cx="118777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Light the Beacons!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5771CA42-23B3-CDAC-8A9A-33602B96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554ED-CCEB-6E90-5765-F2C839C00D6F}"/>
              </a:ext>
            </a:extLst>
          </p:cNvPr>
          <p:cNvSpPr txBox="1"/>
          <p:nvPr/>
        </p:nvSpPr>
        <p:spPr>
          <a:xfrm>
            <a:off x="4928649" y="1783894"/>
            <a:ext cx="67213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Trusted Allies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Guy in a Cube 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Kimball Group 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 BI training</a:t>
            </a:r>
            <a:r>
              <a:rPr lang="en-US" sz="2000" dirty="0">
                <a:solidFill>
                  <a:schemeClr val="tx2"/>
                </a:solidFill>
              </a:rPr>
              <a:t> (hands-on course)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Pragmatic Works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 user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Stalk the speaker list at conferences, they usually have other resources.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/>
              <a:t>Additional Topics to Explore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Slowly changing dimension type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Measures versus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Vertipaq engine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Cardinality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a date table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74928-B79E-1BDB-0FFA-C101831AC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36" y="1943874"/>
            <a:ext cx="3233661" cy="35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9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Autofit/>
          </a:bodyPr>
          <a:lstStyle/>
          <a:p>
            <a:r>
              <a:rPr lang="en-US" sz="3200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6024" y="1430431"/>
          <a:ext cx="7601596" cy="520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68141-E5EF-4BB5-7A12-57480E4EC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66" y="2789135"/>
            <a:ext cx="2560833" cy="25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0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505B0-3885-E0E9-06F1-2AE2005E3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D928F3-A306-C2C9-0FBD-5DC37CD3C8F2}"/>
              </a:ext>
            </a:extLst>
          </p:cNvPr>
          <p:cNvSpPr/>
          <p:nvPr/>
        </p:nvSpPr>
        <p:spPr>
          <a:xfrm>
            <a:off x="0" y="-1"/>
            <a:ext cx="12192000" cy="209167"/>
          </a:xfrm>
          <a:prstGeom prst="rect">
            <a:avLst/>
          </a:prstGeom>
          <a:gradFill flip="none" rotWithShape="1">
            <a:gsLst>
              <a:gs pos="18000">
                <a:srgbClr val="3EBA7A"/>
              </a:gs>
              <a:gs pos="89000">
                <a:srgbClr val="AB4CA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uli" panose="02000503000000000000" pitchFamily="2" charset="77"/>
            </a:endParaRPr>
          </a:p>
        </p:txBody>
      </p:sp>
      <p:pic>
        <p:nvPicPr>
          <p:cNvPr id="15" name="Picture 14" descr="A cartoon characters holding hands&#10;&#10;AI-generated content may be incorrect.">
            <a:extLst>
              <a:ext uri="{FF2B5EF4-FFF2-40B4-BE49-F238E27FC236}">
                <a16:creationId xmlns:a16="http://schemas.microsoft.com/office/drawing/2014/main" id="{EB11A551-CAB7-EAD6-8965-5D913351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450" y="2406729"/>
            <a:ext cx="3950970" cy="39509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logo with text on it&#10;&#10;Description automatically generated">
            <a:extLst>
              <a:ext uri="{FF2B5EF4-FFF2-40B4-BE49-F238E27FC236}">
                <a16:creationId xmlns:a16="http://schemas.microsoft.com/office/drawing/2014/main" id="{3F95CF2A-97D4-2C07-9456-F29FE6AFB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71" y="2286192"/>
            <a:ext cx="4217707" cy="420668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EADC7A9-B62D-3E3A-5643-927DBE620722}"/>
              </a:ext>
            </a:extLst>
          </p:cNvPr>
          <p:cNvSpPr txBox="1">
            <a:spLocks/>
          </p:cNvSpPr>
          <p:nvPr/>
        </p:nvSpPr>
        <p:spPr>
          <a:xfrm>
            <a:off x="304800" y="365125"/>
            <a:ext cx="115894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Microsoft Fabric and Oregon Data (SQL Server) User Groups are teaming up in 2026! </a:t>
            </a:r>
            <a:endParaRPr lang="en-US" sz="4000" dirty="0">
              <a:solidFill>
                <a:srgbClr val="000000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4BFFED-E95F-F52C-7EC8-2753F51966CF}"/>
              </a:ext>
            </a:extLst>
          </p:cNvPr>
          <p:cNvSpPr txBox="1"/>
          <p:nvPr/>
        </p:nvSpPr>
        <p:spPr>
          <a:xfrm>
            <a:off x="233555" y="1664581"/>
            <a:ext cx="11724889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Graphik Meetup"/>
                <a:cs typeface="Segoe UI"/>
              </a:rPr>
              <a:t>Look for combined, in-person &amp; hybrid meetings announced by both groups</a:t>
            </a:r>
            <a:endParaRPr lang="en-US" sz="2400" b="1" dirty="0"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57F49-479A-ED7D-DBF5-F89FA6FA4FBA}"/>
              </a:ext>
            </a:extLst>
          </p:cNvPr>
          <p:cNvSpPr txBox="1"/>
          <p:nvPr/>
        </p:nvSpPr>
        <p:spPr>
          <a:xfrm>
            <a:off x="640124" y="59883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00000"/>
                </a:solidFill>
                <a:effectLst/>
                <a:latin typeface="Graphik Meetup"/>
                <a:hlinkClick r:id="rId4"/>
              </a:rPr>
              <a:t>Register on Meetup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raphik Meetup"/>
              </a:rPr>
              <a:t> to join us</a:t>
            </a:r>
          </a:p>
        </p:txBody>
      </p:sp>
    </p:spTree>
    <p:extLst>
      <p:ext uri="{BB962C8B-B14F-4D97-AF65-F5344CB8AC3E}">
        <p14:creationId xmlns:p14="http://schemas.microsoft.com/office/powerpoint/2010/main" val="109194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A4BB-586A-CA22-59DF-029F86DA4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9C39A0-32B1-51A7-6EE6-8D341762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3" y="2947725"/>
            <a:ext cx="8337664" cy="234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116482-AEEF-ED59-7403-9A19BEB3608B}"/>
              </a:ext>
            </a:extLst>
          </p:cNvPr>
          <p:cNvSpPr/>
          <p:nvPr/>
        </p:nvSpPr>
        <p:spPr>
          <a:xfrm>
            <a:off x="0" y="-1"/>
            <a:ext cx="12192000" cy="209167"/>
          </a:xfrm>
          <a:prstGeom prst="rect">
            <a:avLst/>
          </a:prstGeom>
          <a:gradFill flip="none" rotWithShape="1">
            <a:gsLst>
              <a:gs pos="18000">
                <a:srgbClr val="3EBA7A"/>
              </a:gs>
              <a:gs pos="89000">
                <a:srgbClr val="AB4CA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uli" panose="02000503000000000000" pitchFamily="2" charset="77"/>
            </a:endParaRPr>
          </a:p>
        </p:txBody>
      </p:sp>
      <p:pic>
        <p:nvPicPr>
          <p:cNvPr id="16" name="Picture 15" descr="A logo with text on it&#10;&#10;Description automatically generated">
            <a:extLst>
              <a:ext uri="{FF2B5EF4-FFF2-40B4-BE49-F238E27FC236}">
                <a16:creationId xmlns:a16="http://schemas.microsoft.com/office/drawing/2014/main" id="{60B77653-B257-B396-8327-62AC2070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867" y="2532290"/>
            <a:ext cx="3184420" cy="317609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94DCA3FE-EA8D-B716-E2C3-D2FCD0F83F5C}"/>
              </a:ext>
            </a:extLst>
          </p:cNvPr>
          <p:cNvSpPr txBox="1">
            <a:spLocks/>
          </p:cNvSpPr>
          <p:nvPr/>
        </p:nvSpPr>
        <p:spPr>
          <a:xfrm>
            <a:off x="304800" y="365125"/>
            <a:ext cx="115894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+mn-lt"/>
              </a:rPr>
              <a:t>Get Fabric Certified by Dec 31!</a:t>
            </a:r>
            <a:endParaRPr lang="en-US" sz="6000" dirty="0">
              <a:solidFill>
                <a:srgbClr val="000000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BB029A-5EBD-07C9-DF65-EAB50190CCA0}"/>
              </a:ext>
            </a:extLst>
          </p:cNvPr>
          <p:cNvSpPr txBox="1"/>
          <p:nvPr/>
        </p:nvSpPr>
        <p:spPr>
          <a:xfrm>
            <a:off x="484909" y="1635979"/>
            <a:ext cx="5203766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Graphik Meetup"/>
                <a:cs typeface="Segoe UI"/>
              </a:rPr>
              <a:t>Free &amp; discounted exam vouchers &amp; training events</a:t>
            </a:r>
            <a:br>
              <a:rPr lang="en-US" sz="2400" b="1" dirty="0">
                <a:solidFill>
                  <a:srgbClr val="000000"/>
                </a:solidFill>
                <a:latin typeface="Graphik Meetup"/>
                <a:cs typeface="Segoe UI"/>
              </a:rPr>
            </a:br>
            <a:r>
              <a:rPr lang="en-US" b="1" dirty="0">
                <a:latin typeface="Graphik Meetup"/>
                <a:cs typeface="Segoe UI"/>
              </a:rPr>
              <a:t>...but they are going fast!</a:t>
            </a:r>
            <a:endParaRPr lang="en-US" b="1" dirty="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243D8-3CAA-E510-11AF-5BC02D7CF4CB}"/>
              </a:ext>
            </a:extLst>
          </p:cNvPr>
          <p:cNvSpPr txBox="1"/>
          <p:nvPr/>
        </p:nvSpPr>
        <p:spPr>
          <a:xfrm>
            <a:off x="6690520" y="1633808"/>
            <a:ext cx="520376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Graphik Meetup"/>
                <a:cs typeface="Segoe UI"/>
              </a:rPr>
              <a:t>DP-600 &amp; DP-700 online study groups hosted live by our local user groups</a:t>
            </a:r>
            <a:endParaRPr lang="en-US" sz="2400" b="1" dirty="0"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713E9-7D20-B20A-68C2-7BBC1096900C}"/>
              </a:ext>
            </a:extLst>
          </p:cNvPr>
          <p:cNvSpPr txBox="1"/>
          <p:nvPr/>
        </p:nvSpPr>
        <p:spPr>
          <a:xfrm>
            <a:off x="484909" y="5538377"/>
            <a:ext cx="1122218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Graphik Meetup"/>
                <a:cs typeface="Segoe UI"/>
              </a:rPr>
              <a:t>Information: </a:t>
            </a:r>
            <a:r>
              <a:rPr lang="en-US" sz="3200" b="1" dirty="0">
                <a:solidFill>
                  <a:srgbClr val="000000"/>
                </a:solidFill>
                <a:latin typeface="Graphik Meetup"/>
                <a:cs typeface="Segoe UI"/>
                <a:hlinkClick r:id="rId4"/>
              </a:rPr>
              <a:t>community.fabric.microsoft.com</a:t>
            </a:r>
            <a:endParaRPr lang="en-US" sz="3200" b="1" dirty="0"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672D0-6D9A-07D7-673A-5848BC66B4BA}"/>
              </a:ext>
            </a:extLst>
          </p:cNvPr>
          <p:cNvSpPr txBox="1"/>
          <p:nvPr/>
        </p:nvSpPr>
        <p:spPr>
          <a:xfrm>
            <a:off x="2745970" y="6277693"/>
            <a:ext cx="930946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Graphik Meetup"/>
                <a:cs typeface="Segoe UI"/>
                <a:hlinkClick r:id="rId4"/>
              </a:rPr>
              <a:t>community.fabric.microsoft.com/t5/Power-BI-Community-Blog/Fabric-Data-Days-Get-Certified</a:t>
            </a:r>
            <a:endParaRPr lang="en-US" sz="1600" b="1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2971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BBF8A-B943-4197-5CFA-B204F0D4E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2B569B-0983-C5D3-8BFC-9BB725D5AF8B}"/>
              </a:ext>
            </a:extLst>
          </p:cNvPr>
          <p:cNvSpPr/>
          <p:nvPr/>
        </p:nvSpPr>
        <p:spPr>
          <a:xfrm>
            <a:off x="0" y="-1"/>
            <a:ext cx="12192000" cy="209167"/>
          </a:xfrm>
          <a:prstGeom prst="rect">
            <a:avLst/>
          </a:prstGeom>
          <a:gradFill flip="none" rotWithShape="1">
            <a:gsLst>
              <a:gs pos="18000">
                <a:srgbClr val="3EBA7A"/>
              </a:gs>
              <a:gs pos="89000">
                <a:srgbClr val="AB4CA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uli" panose="02000503000000000000" pitchFamily="2" charset="7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E3FCF25-BE8A-AF5C-86BB-CEE37929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21458"/>
            <a:ext cx="7916227" cy="663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C62E9-3A51-0897-E19D-F6E889C1127E}"/>
              </a:ext>
            </a:extLst>
          </p:cNvPr>
          <p:cNvSpPr txBox="1"/>
          <p:nvPr/>
        </p:nvSpPr>
        <p:spPr>
          <a:xfrm>
            <a:off x="8995411" y="4194810"/>
            <a:ext cx="2468879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Graphik Meetup"/>
                <a:cs typeface="Segoe UI"/>
                <a:hlinkClick r:id="rId3"/>
              </a:rPr>
              <a:t>Register here</a:t>
            </a:r>
            <a:endParaRPr lang="en-US" sz="3200" b="1" dirty="0"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41188-E745-655E-CED7-4F79569110EF}"/>
              </a:ext>
            </a:extLst>
          </p:cNvPr>
          <p:cNvSpPr txBox="1"/>
          <p:nvPr/>
        </p:nvSpPr>
        <p:spPr>
          <a:xfrm>
            <a:off x="8549640" y="1717387"/>
            <a:ext cx="3360419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latin typeface="Graphik Meetup"/>
              </a:rPr>
              <a:t>Microsoft Fabric and SQL Server teaming up on the big stage!</a:t>
            </a:r>
            <a:endParaRPr lang="en-US" sz="3200" b="1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7188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5435144" cy="1283255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6" r="5406"/>
          <a:stretch/>
        </p:blipFill>
        <p:spPr>
          <a:xfrm>
            <a:off x="458525" y="857692"/>
            <a:ext cx="4478416" cy="5021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160" y="1873905"/>
            <a:ext cx="7048670" cy="489868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100" dirty="0"/>
              <a:t>Microsoft MVP, Data Platform &amp; Fabric</a:t>
            </a:r>
            <a:br>
              <a:rPr lang="en-US" sz="2100" dirty="0"/>
            </a:br>
            <a:r>
              <a:rPr lang="en-US" sz="2100" dirty="0"/>
              <a:t>Solution Architect, P3 Adaptive</a:t>
            </a:r>
            <a:br>
              <a:rPr lang="en-US" sz="2100" dirty="0"/>
            </a:br>
            <a:r>
              <a:rPr lang="en-US" sz="2100" dirty="0"/>
              <a:t>Lexington Data Tech Group co-organizer </a:t>
            </a:r>
            <a:br>
              <a:rPr lang="en-US" sz="2100" dirty="0"/>
            </a:br>
            <a:r>
              <a:rPr lang="en-US" sz="2100" dirty="0" err="1"/>
              <a:t>DataOnWheels</a:t>
            </a:r>
            <a:r>
              <a:rPr lang="en-US" sz="2100" dirty="0"/>
              <a:t> Author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b="1" dirty="0"/>
              <a:t>Blog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/>
              <a:t>LinkedIn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0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000" b="0" i="0" dirty="0">
                <a:effectLst/>
              </a:rPr>
            </a:b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/>
              <a:t>Twitter &amp; Bluesky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@data_dragoness</a:t>
            </a:r>
          </a:p>
        </p:txBody>
      </p:sp>
    </p:spTree>
    <p:extLst>
      <p:ext uri="{BB962C8B-B14F-4D97-AF65-F5344CB8AC3E}">
        <p14:creationId xmlns:p14="http://schemas.microsoft.com/office/powerpoint/2010/main" val="11875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B183B-E2DB-245C-980A-6B4B4368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722FB6F3-1E1E-B811-A98A-FA67C531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3B81A-D87B-6E81-1159-C5DA674F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/>
              <a:t>A Quiet Start in the Shire - OLTP Origins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832FF713-7373-00B4-4670-CB7607B1A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0B974-B3FB-0558-2621-D55727B9044F}"/>
              </a:ext>
            </a:extLst>
          </p:cNvPr>
          <p:cNvSpPr txBox="1"/>
          <p:nvPr/>
        </p:nvSpPr>
        <p:spPr>
          <a:xfrm>
            <a:off x="4924639" y="1873424"/>
            <a:ext cx="74365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separate, highly specialized tables.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Day-to-day operations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by front-line workers and applications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Goal is transaction speed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Real-time data </a:t>
            </a:r>
            <a:r>
              <a:rPr lang="en-US" sz="2400" dirty="0" err="1"/>
              <a:t>refreshness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Examples: order entry, banking, POS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490AE5-F61A-E7BD-2562-A9528391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7" y="1873424"/>
            <a:ext cx="4163151" cy="36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41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A2EE8-C282-5E9E-A33E-44C90F1E1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58606AD9-FB2C-AB8E-1352-0643636A2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75B0A-5D74-5652-4FC1-4A496DBD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Sample OLTP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208F7747-16D1-D814-C234-93B16EBA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58331-DBEA-E92A-BDC6-8D3955CE9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1875237"/>
            <a:ext cx="10489556" cy="47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9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21793-359F-6A14-4381-6D7E5306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6DB85CD-FF67-11D6-7F4B-756373AF1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FB56D-C834-586C-4ED6-42CC8861D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Arriving in Gondor – OLAP Citadel of Insight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A3EF674B-B785-E4AF-E349-9B7D0682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A7A9F-EFFF-BEDC-67E3-329284E95449}"/>
              </a:ext>
            </a:extLst>
          </p:cNvPr>
          <p:cNvSpPr txBox="1"/>
          <p:nvPr/>
        </p:nvSpPr>
        <p:spPr>
          <a:xfrm>
            <a:off x="4597122" y="1950272"/>
            <a:ext cx="73638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Fewer, Organized Facts and Dimensions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Business analysis &amp; reporting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by analysts, executives, &amp; Power BI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Goal is query &amp; aggregation speed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refreshed periodic (hourly/daily)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Examples: forecasting, sales analysis, reporting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D9335-C579-52B4-66E7-07B68A66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61" y="2084570"/>
            <a:ext cx="3867690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8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ustom 1">
      <a:majorFont>
        <a:latin typeface="OpenDyslexic"/>
        <a:ea typeface=""/>
        <a:cs typeface=""/>
      </a:majorFont>
      <a:minorFont>
        <a:latin typeface="OpenDyslexicAl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16140</TotalTime>
  <Words>1162</Words>
  <Application>Microsoft Office PowerPoint</Application>
  <PresentationFormat>Widescreen</PresentationFormat>
  <Paragraphs>156</Paragraphs>
  <Slides>21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  <vt:variant>
        <vt:lpstr>Custom Shows</vt:lpstr>
      </vt:variant>
      <vt:variant>
        <vt:i4>1</vt:i4>
      </vt:variant>
    </vt:vector>
  </HeadingPairs>
  <TitlesOfParts>
    <vt:vector size="30" baseType="lpstr">
      <vt:lpstr>Arial</vt:lpstr>
      <vt:lpstr>Calibri</vt:lpstr>
      <vt:lpstr>Graphik Meetup</vt:lpstr>
      <vt:lpstr>Muli</vt:lpstr>
      <vt:lpstr>OpenDyslexic</vt:lpstr>
      <vt:lpstr>OpenDyslexicAlta</vt:lpstr>
      <vt:lpstr>Segoe UI</vt:lpstr>
      <vt:lpstr>Office Theme</vt:lpstr>
      <vt:lpstr>The Fellowship of the Star Schema   Transforming OLTP Data for PBI</vt:lpstr>
      <vt:lpstr>PowerPoint Presentation</vt:lpstr>
      <vt:lpstr>PowerPoint Presentation</vt:lpstr>
      <vt:lpstr>PowerPoint Presentation</vt:lpstr>
      <vt:lpstr>PowerPoint Presentation</vt:lpstr>
      <vt:lpstr>About Me ~ Kristyna Ferris</vt:lpstr>
      <vt:lpstr>A Quiet Start in the Shire - OLTP Origins</vt:lpstr>
      <vt:lpstr>Sample OLTP</vt:lpstr>
      <vt:lpstr>Arriving in Gondor – OLAP Citadel of Insight</vt:lpstr>
      <vt:lpstr>Sample OLAP</vt:lpstr>
      <vt:lpstr>Demo Time!</vt:lpstr>
      <vt:lpstr>Journey to OLAP - Following the Star (Schema)</vt:lpstr>
      <vt:lpstr>The Council of Stakeholders – Defining the Quest</vt:lpstr>
      <vt:lpstr>The Council of Stakeholders – Defining the Quest</vt:lpstr>
      <vt:lpstr>The Council of Stakeholders – Defining the Quest</vt:lpstr>
      <vt:lpstr>Mapping the Star Schema – Bus Matrix</vt:lpstr>
      <vt:lpstr>Guidance from the White Council - Best Practices (1/2)</vt:lpstr>
      <vt:lpstr>Guidance from the White Council - Best Practices (2/2)</vt:lpstr>
      <vt:lpstr>Demo Time!</vt:lpstr>
      <vt:lpstr>Light the Beacons!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2025-11-15T21:21:33Z</dcterms:modified>
</cp:coreProperties>
</file>